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382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EF4"/>
    <a:srgbClr val="9E0202"/>
    <a:srgbClr val="5693D7"/>
    <a:srgbClr val="BDDB90"/>
    <a:srgbClr val="337EBF"/>
    <a:srgbClr val="FAE28A"/>
    <a:srgbClr val="8F5722"/>
    <a:srgbClr val="6C421D"/>
    <a:srgbClr val="FFC48E"/>
    <a:srgbClr val="FFB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3" autoAdjust="0"/>
    <p:restoredTop sz="38338" autoAdjust="0"/>
  </p:normalViewPr>
  <p:slideViewPr>
    <p:cSldViewPr snapToGrid="0" snapToObjects="1">
      <p:cViewPr varScale="1">
        <p:scale>
          <a:sx n="32" d="100"/>
          <a:sy n="32" d="100"/>
        </p:scale>
        <p:origin x="150" y="270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8C14519-F322-6E44-A55F-EEE3FFAFA188}"/>
              </a:ext>
            </a:extLst>
          </p:cNvPr>
          <p:cNvGrpSpPr/>
          <p:nvPr/>
        </p:nvGrpSpPr>
        <p:grpSpPr>
          <a:xfrm>
            <a:off x="2296396" y="3574699"/>
            <a:ext cx="19784858" cy="9111592"/>
            <a:chOff x="2296396" y="3653031"/>
            <a:chExt cx="19784858" cy="9111592"/>
          </a:xfrm>
        </p:grpSpPr>
        <p:sp>
          <p:nvSpPr>
            <p:cNvPr id="47" name="Line 162">
              <a:extLst>
                <a:ext uri="{FF2B5EF4-FFF2-40B4-BE49-F238E27FC236}">
                  <a16:creationId xmlns:a16="http://schemas.microsoft.com/office/drawing/2014/main" id="{98199BDD-FE49-C04D-B442-6A33D288BC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77630" y="8206181"/>
              <a:ext cx="14903624" cy="5293"/>
            </a:xfrm>
            <a:prstGeom prst="line">
              <a:avLst/>
            </a:prstGeom>
            <a:noFill/>
            <a:ln w="38100">
              <a:solidFill>
                <a:schemeClr val="bg1">
                  <a:lumMod val="50000"/>
                  <a:alpha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sz="2400">
                <a:latin typeface="Lato" panose="020F0502020204030203" pitchFamily="34" charset="0"/>
              </a:endParaRPr>
            </a:p>
          </p:txBody>
        </p:sp>
        <p:sp>
          <p:nvSpPr>
            <p:cNvPr id="48" name="Line 163">
              <a:extLst>
                <a:ext uri="{FF2B5EF4-FFF2-40B4-BE49-F238E27FC236}">
                  <a16:creationId xmlns:a16="http://schemas.microsoft.com/office/drawing/2014/main" id="{61FB1F29-3C21-DB45-A664-EC28DBB29C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5715" y="4854850"/>
              <a:ext cx="3346036" cy="3351331"/>
            </a:xfrm>
            <a:prstGeom prst="line">
              <a:avLst/>
            </a:prstGeom>
            <a:noFill/>
            <a:ln w="38100">
              <a:solidFill>
                <a:schemeClr val="bg1">
                  <a:lumMod val="50000"/>
                  <a:alpha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sz="2400">
                <a:latin typeface="Lato" panose="020F0502020204030203" pitchFamily="34" charset="0"/>
              </a:endParaRPr>
            </a:p>
          </p:txBody>
        </p:sp>
        <p:sp>
          <p:nvSpPr>
            <p:cNvPr id="49" name="Line 164">
              <a:extLst>
                <a:ext uri="{FF2B5EF4-FFF2-40B4-BE49-F238E27FC236}">
                  <a16:creationId xmlns:a16="http://schemas.microsoft.com/office/drawing/2014/main" id="{AD764FEB-5FF0-8645-B12D-052479A4CC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52301" y="8206181"/>
              <a:ext cx="3351333" cy="3361917"/>
            </a:xfrm>
            <a:prstGeom prst="line">
              <a:avLst/>
            </a:prstGeom>
            <a:noFill/>
            <a:ln w="38100">
              <a:solidFill>
                <a:schemeClr val="bg1">
                  <a:lumMod val="50000"/>
                  <a:alpha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sz="2400">
                <a:latin typeface="Lato" panose="020F0502020204030203" pitchFamily="34" charset="0"/>
              </a:endParaRPr>
            </a:p>
          </p:txBody>
        </p:sp>
        <p:sp>
          <p:nvSpPr>
            <p:cNvPr id="50" name="Line 165">
              <a:extLst>
                <a:ext uri="{FF2B5EF4-FFF2-40B4-BE49-F238E27FC236}">
                  <a16:creationId xmlns:a16="http://schemas.microsoft.com/office/drawing/2014/main" id="{0EE4FBF3-0A30-4749-B582-7F550C37CB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82456" y="4854850"/>
              <a:ext cx="3351329" cy="3351331"/>
            </a:xfrm>
            <a:prstGeom prst="line">
              <a:avLst/>
            </a:prstGeom>
            <a:noFill/>
            <a:ln w="38100">
              <a:solidFill>
                <a:schemeClr val="bg1">
                  <a:lumMod val="50000"/>
                  <a:alpha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sz="2400">
                <a:latin typeface="Lato" panose="020F0502020204030203" pitchFamily="34" charset="0"/>
              </a:endParaRPr>
            </a:p>
          </p:txBody>
        </p:sp>
        <p:sp>
          <p:nvSpPr>
            <p:cNvPr id="51" name="Line 166">
              <a:extLst>
                <a:ext uri="{FF2B5EF4-FFF2-40B4-BE49-F238E27FC236}">
                  <a16:creationId xmlns:a16="http://schemas.microsoft.com/office/drawing/2014/main" id="{4D206530-EFFD-4343-8EDE-0D08C4A17B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39631" y="8206181"/>
              <a:ext cx="3340743" cy="3361917"/>
            </a:xfrm>
            <a:prstGeom prst="line">
              <a:avLst/>
            </a:prstGeom>
            <a:noFill/>
            <a:ln w="38100">
              <a:solidFill>
                <a:schemeClr val="bg1">
                  <a:lumMod val="50000"/>
                  <a:alpha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sz="2400">
                <a:latin typeface="Lato" panose="020F0502020204030203" pitchFamily="34" charset="0"/>
              </a:endParaRPr>
            </a:p>
          </p:txBody>
        </p:sp>
        <p:sp>
          <p:nvSpPr>
            <p:cNvPr id="52" name="Line 167">
              <a:extLst>
                <a:ext uri="{FF2B5EF4-FFF2-40B4-BE49-F238E27FC236}">
                  <a16:creationId xmlns:a16="http://schemas.microsoft.com/office/drawing/2014/main" id="{78A68E18-E6BB-E04A-B04C-2120BC5505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69785" y="4854850"/>
              <a:ext cx="3346036" cy="3351331"/>
            </a:xfrm>
            <a:prstGeom prst="line">
              <a:avLst/>
            </a:prstGeom>
            <a:noFill/>
            <a:ln w="38100">
              <a:solidFill>
                <a:schemeClr val="bg1">
                  <a:lumMod val="50000"/>
                  <a:alpha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sz="2400">
                <a:latin typeface="Lato" panose="020F0502020204030203" pitchFamily="34" charset="0"/>
              </a:endParaRPr>
            </a:p>
          </p:txBody>
        </p:sp>
        <p:sp>
          <p:nvSpPr>
            <p:cNvPr id="53" name="Line 168">
              <a:extLst>
                <a:ext uri="{FF2B5EF4-FFF2-40B4-BE49-F238E27FC236}">
                  <a16:creationId xmlns:a16="http://schemas.microsoft.com/office/drawing/2014/main" id="{F895E5DB-A493-CF4F-A5AC-E3FBA42149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16371" y="8206181"/>
              <a:ext cx="3351333" cy="3361917"/>
            </a:xfrm>
            <a:prstGeom prst="line">
              <a:avLst/>
            </a:prstGeom>
            <a:noFill/>
            <a:ln w="38100">
              <a:solidFill>
                <a:schemeClr val="bg1">
                  <a:lumMod val="50000"/>
                  <a:alpha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 sz="2400">
                <a:latin typeface="Lato" panose="020F0502020204030203" pitchFamily="34" charset="0"/>
              </a:endParaRPr>
            </a:p>
          </p:txBody>
        </p:sp>
        <p:sp>
          <p:nvSpPr>
            <p:cNvPr id="54" name="Freeform 169">
              <a:extLst>
                <a:ext uri="{FF2B5EF4-FFF2-40B4-BE49-F238E27FC236}">
                  <a16:creationId xmlns:a16="http://schemas.microsoft.com/office/drawing/2014/main" id="{956BB455-332B-184B-8934-F4EBDB102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5062" y="3653031"/>
              <a:ext cx="3303681" cy="2986019"/>
            </a:xfrm>
            <a:custGeom>
              <a:avLst/>
              <a:gdLst>
                <a:gd name="T0" fmla="*/ 229243781 w 2751"/>
                <a:gd name="T1" fmla="*/ 0 h 2487"/>
                <a:gd name="T2" fmla="*/ 229243781 w 2751"/>
                <a:gd name="T3" fmla="*/ 0 h 2487"/>
                <a:gd name="T4" fmla="*/ 127329009 w 2751"/>
                <a:gd name="T5" fmla="*/ 0 h 2487"/>
                <a:gd name="T6" fmla="*/ 64183030 w 2751"/>
                <a:gd name="T7" fmla="*/ 35512670 h 2487"/>
                <a:gd name="T8" fmla="*/ 13225644 w 2751"/>
                <a:gd name="T9" fmla="*/ 125202115 h 2487"/>
                <a:gd name="T10" fmla="*/ 13225644 w 2751"/>
                <a:gd name="T11" fmla="*/ 197134685 h 2487"/>
                <a:gd name="T12" fmla="*/ 64183030 w 2751"/>
                <a:gd name="T13" fmla="*/ 285787296 h 2487"/>
                <a:gd name="T14" fmla="*/ 127329009 w 2751"/>
                <a:gd name="T15" fmla="*/ 322207196 h 2487"/>
                <a:gd name="T16" fmla="*/ 229243781 w 2751"/>
                <a:gd name="T17" fmla="*/ 322207196 h 2487"/>
                <a:gd name="T18" fmla="*/ 292389759 w 2751"/>
                <a:gd name="T19" fmla="*/ 285787296 h 2487"/>
                <a:gd name="T20" fmla="*/ 343347145 w 2751"/>
                <a:gd name="T21" fmla="*/ 197134685 h 2487"/>
                <a:gd name="T22" fmla="*/ 343347145 w 2751"/>
                <a:gd name="T23" fmla="*/ 125202115 h 2487"/>
                <a:gd name="T24" fmla="*/ 292389759 w 2751"/>
                <a:gd name="T25" fmla="*/ 35512670 h 2487"/>
                <a:gd name="T26" fmla="*/ 229243781 w 2751"/>
                <a:gd name="T27" fmla="*/ 0 h 248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751" h="2487">
                  <a:moveTo>
                    <a:pt x="1768" y="0"/>
                  </a:moveTo>
                  <a:lnTo>
                    <a:pt x="1768" y="0"/>
                  </a:lnTo>
                  <a:cubicBezTo>
                    <a:pt x="982" y="0"/>
                    <a:pt x="982" y="0"/>
                    <a:pt x="982" y="0"/>
                  </a:cubicBezTo>
                  <a:cubicBezTo>
                    <a:pt x="777" y="0"/>
                    <a:pt x="597" y="103"/>
                    <a:pt x="495" y="274"/>
                  </a:cubicBezTo>
                  <a:cubicBezTo>
                    <a:pt x="102" y="966"/>
                    <a:pt x="102" y="966"/>
                    <a:pt x="102" y="966"/>
                  </a:cubicBezTo>
                  <a:cubicBezTo>
                    <a:pt x="0" y="1137"/>
                    <a:pt x="0" y="1350"/>
                    <a:pt x="102" y="1521"/>
                  </a:cubicBezTo>
                  <a:cubicBezTo>
                    <a:pt x="495" y="2205"/>
                    <a:pt x="495" y="2205"/>
                    <a:pt x="495" y="2205"/>
                  </a:cubicBezTo>
                  <a:cubicBezTo>
                    <a:pt x="597" y="2384"/>
                    <a:pt x="777" y="2486"/>
                    <a:pt x="982" y="2486"/>
                  </a:cubicBezTo>
                  <a:cubicBezTo>
                    <a:pt x="1768" y="2486"/>
                    <a:pt x="1768" y="2486"/>
                    <a:pt x="1768" y="2486"/>
                  </a:cubicBezTo>
                  <a:cubicBezTo>
                    <a:pt x="1973" y="2486"/>
                    <a:pt x="2153" y="2384"/>
                    <a:pt x="2255" y="2205"/>
                  </a:cubicBezTo>
                  <a:cubicBezTo>
                    <a:pt x="2648" y="1521"/>
                    <a:pt x="2648" y="1521"/>
                    <a:pt x="2648" y="1521"/>
                  </a:cubicBezTo>
                  <a:cubicBezTo>
                    <a:pt x="2750" y="1350"/>
                    <a:pt x="2750" y="1137"/>
                    <a:pt x="2648" y="966"/>
                  </a:cubicBezTo>
                  <a:cubicBezTo>
                    <a:pt x="2255" y="274"/>
                    <a:pt x="2255" y="274"/>
                    <a:pt x="2255" y="274"/>
                  </a:cubicBezTo>
                  <a:cubicBezTo>
                    <a:pt x="2153" y="103"/>
                    <a:pt x="1973" y="0"/>
                    <a:pt x="1768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 sz="2400">
                <a:latin typeface="Lato" panose="020F0502020204030203" pitchFamily="34" charset="0"/>
              </a:endParaRPr>
            </a:p>
          </p:txBody>
        </p:sp>
        <p:sp>
          <p:nvSpPr>
            <p:cNvPr id="55" name="Freeform 170">
              <a:extLst>
                <a:ext uri="{FF2B5EF4-FFF2-40B4-BE49-F238E27FC236}">
                  <a16:creationId xmlns:a16="http://schemas.microsoft.com/office/drawing/2014/main" id="{71366DB0-1D82-7448-A7F1-152497649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6413" y="7306139"/>
              <a:ext cx="481789" cy="434137"/>
            </a:xfrm>
            <a:custGeom>
              <a:avLst/>
              <a:gdLst>
                <a:gd name="T0" fmla="*/ 34052403 w 403"/>
                <a:gd name="T1" fmla="*/ 0 h 360"/>
                <a:gd name="T2" fmla="*/ 34052403 w 403"/>
                <a:gd name="T3" fmla="*/ 0 h 360"/>
                <a:gd name="T4" fmla="*/ 16447991 w 403"/>
                <a:gd name="T5" fmla="*/ 0 h 360"/>
                <a:gd name="T6" fmla="*/ 9894461 w 403"/>
                <a:gd name="T7" fmla="*/ 4445476 h 360"/>
                <a:gd name="T8" fmla="*/ 1156421 w 403"/>
                <a:gd name="T9" fmla="*/ 20135903 h 360"/>
                <a:gd name="T10" fmla="*/ 1156421 w 403"/>
                <a:gd name="T11" fmla="*/ 27850218 h 360"/>
                <a:gd name="T12" fmla="*/ 9894461 w 403"/>
                <a:gd name="T13" fmla="*/ 42364007 h 360"/>
                <a:gd name="T14" fmla="*/ 16447991 w 403"/>
                <a:gd name="T15" fmla="*/ 46940020 h 360"/>
                <a:gd name="T16" fmla="*/ 34052403 w 403"/>
                <a:gd name="T17" fmla="*/ 46940020 h 360"/>
                <a:gd name="T18" fmla="*/ 40605932 w 403"/>
                <a:gd name="T19" fmla="*/ 42364007 h 360"/>
                <a:gd name="T20" fmla="*/ 49472663 w 403"/>
                <a:gd name="T21" fmla="*/ 27850218 h 360"/>
                <a:gd name="T22" fmla="*/ 49472663 w 403"/>
                <a:gd name="T23" fmla="*/ 20135903 h 360"/>
                <a:gd name="T24" fmla="*/ 40605932 w 403"/>
                <a:gd name="T25" fmla="*/ 4445476 h 360"/>
                <a:gd name="T26" fmla="*/ 34052403 w 403"/>
                <a:gd name="T27" fmla="*/ 0 h 36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3" h="360">
                  <a:moveTo>
                    <a:pt x="265" y="0"/>
                  </a:moveTo>
                  <a:lnTo>
                    <a:pt x="265" y="0"/>
                  </a:lnTo>
                  <a:cubicBezTo>
                    <a:pt x="128" y="0"/>
                    <a:pt x="128" y="0"/>
                    <a:pt x="128" y="0"/>
                  </a:cubicBezTo>
                  <a:cubicBezTo>
                    <a:pt x="111" y="0"/>
                    <a:pt x="94" y="17"/>
                    <a:pt x="77" y="34"/>
                  </a:cubicBezTo>
                  <a:cubicBezTo>
                    <a:pt x="9" y="154"/>
                    <a:pt x="9" y="154"/>
                    <a:pt x="9" y="154"/>
                  </a:cubicBezTo>
                  <a:cubicBezTo>
                    <a:pt x="0" y="171"/>
                    <a:pt x="0" y="188"/>
                    <a:pt x="9" y="213"/>
                  </a:cubicBezTo>
                  <a:cubicBezTo>
                    <a:pt x="77" y="324"/>
                    <a:pt x="77" y="324"/>
                    <a:pt x="77" y="324"/>
                  </a:cubicBezTo>
                  <a:cubicBezTo>
                    <a:pt x="94" y="350"/>
                    <a:pt x="111" y="359"/>
                    <a:pt x="128" y="359"/>
                  </a:cubicBezTo>
                  <a:cubicBezTo>
                    <a:pt x="265" y="359"/>
                    <a:pt x="265" y="359"/>
                    <a:pt x="265" y="359"/>
                  </a:cubicBezTo>
                  <a:cubicBezTo>
                    <a:pt x="291" y="359"/>
                    <a:pt x="308" y="350"/>
                    <a:pt x="316" y="324"/>
                  </a:cubicBezTo>
                  <a:cubicBezTo>
                    <a:pt x="385" y="213"/>
                    <a:pt x="385" y="213"/>
                    <a:pt x="385" y="213"/>
                  </a:cubicBezTo>
                  <a:cubicBezTo>
                    <a:pt x="402" y="188"/>
                    <a:pt x="402" y="171"/>
                    <a:pt x="385" y="154"/>
                  </a:cubicBezTo>
                  <a:cubicBezTo>
                    <a:pt x="316" y="34"/>
                    <a:pt x="316" y="34"/>
                    <a:pt x="316" y="34"/>
                  </a:cubicBezTo>
                  <a:cubicBezTo>
                    <a:pt x="308" y="17"/>
                    <a:pt x="291" y="0"/>
                    <a:pt x="265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 sz="2400">
                <a:latin typeface="Lato" panose="020F0502020204030203" pitchFamily="34" charset="0"/>
              </a:endParaRPr>
            </a:p>
          </p:txBody>
        </p:sp>
        <p:sp>
          <p:nvSpPr>
            <p:cNvPr id="56" name="Freeform 171">
              <a:extLst>
                <a:ext uri="{FF2B5EF4-FFF2-40B4-BE49-F238E27FC236}">
                  <a16:creationId xmlns:a16="http://schemas.microsoft.com/office/drawing/2014/main" id="{465249B8-46AF-A847-92BF-A459448C9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9454" y="3653031"/>
              <a:ext cx="3303681" cy="2986019"/>
            </a:xfrm>
            <a:custGeom>
              <a:avLst/>
              <a:gdLst>
                <a:gd name="T0" fmla="*/ 230076116 w 2753"/>
                <a:gd name="T1" fmla="*/ 0 h 2487"/>
                <a:gd name="T2" fmla="*/ 230076116 w 2753"/>
                <a:gd name="T3" fmla="*/ 0 h 2487"/>
                <a:gd name="T4" fmla="*/ 127273569 w 2753"/>
                <a:gd name="T5" fmla="*/ 0 h 2487"/>
                <a:gd name="T6" fmla="*/ 64219522 w 2753"/>
                <a:gd name="T7" fmla="*/ 35512670 h 2487"/>
                <a:gd name="T8" fmla="*/ 13335858 w 2753"/>
                <a:gd name="T9" fmla="*/ 125202115 h 2487"/>
                <a:gd name="T10" fmla="*/ 13335858 w 2753"/>
                <a:gd name="T11" fmla="*/ 197134685 h 2487"/>
                <a:gd name="T12" fmla="*/ 64219522 w 2753"/>
                <a:gd name="T13" fmla="*/ 285787296 h 2487"/>
                <a:gd name="T14" fmla="*/ 127273569 w 2753"/>
                <a:gd name="T15" fmla="*/ 322207196 h 2487"/>
                <a:gd name="T16" fmla="*/ 230076116 w 2753"/>
                <a:gd name="T17" fmla="*/ 322207196 h 2487"/>
                <a:gd name="T18" fmla="*/ 292094584 w 2753"/>
                <a:gd name="T19" fmla="*/ 285787296 h 2487"/>
                <a:gd name="T20" fmla="*/ 342977888 w 2753"/>
                <a:gd name="T21" fmla="*/ 197134685 h 2487"/>
                <a:gd name="T22" fmla="*/ 342977888 w 2753"/>
                <a:gd name="T23" fmla="*/ 125202115 h 2487"/>
                <a:gd name="T24" fmla="*/ 292094584 w 2753"/>
                <a:gd name="T25" fmla="*/ 35512670 h 2487"/>
                <a:gd name="T26" fmla="*/ 230076116 w 2753"/>
                <a:gd name="T27" fmla="*/ 0 h 248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753" h="2487">
                  <a:moveTo>
                    <a:pt x="1777" y="0"/>
                  </a:moveTo>
                  <a:lnTo>
                    <a:pt x="1777" y="0"/>
                  </a:lnTo>
                  <a:cubicBezTo>
                    <a:pt x="983" y="0"/>
                    <a:pt x="983" y="0"/>
                    <a:pt x="983" y="0"/>
                  </a:cubicBezTo>
                  <a:cubicBezTo>
                    <a:pt x="778" y="0"/>
                    <a:pt x="599" y="103"/>
                    <a:pt x="496" y="274"/>
                  </a:cubicBezTo>
                  <a:cubicBezTo>
                    <a:pt x="103" y="966"/>
                    <a:pt x="103" y="966"/>
                    <a:pt x="103" y="966"/>
                  </a:cubicBezTo>
                  <a:cubicBezTo>
                    <a:pt x="0" y="1137"/>
                    <a:pt x="0" y="1350"/>
                    <a:pt x="103" y="1521"/>
                  </a:cubicBezTo>
                  <a:cubicBezTo>
                    <a:pt x="496" y="2205"/>
                    <a:pt x="496" y="2205"/>
                    <a:pt x="496" y="2205"/>
                  </a:cubicBezTo>
                  <a:cubicBezTo>
                    <a:pt x="599" y="2384"/>
                    <a:pt x="778" y="2486"/>
                    <a:pt x="983" y="2486"/>
                  </a:cubicBezTo>
                  <a:cubicBezTo>
                    <a:pt x="1777" y="2486"/>
                    <a:pt x="1777" y="2486"/>
                    <a:pt x="1777" y="2486"/>
                  </a:cubicBezTo>
                  <a:cubicBezTo>
                    <a:pt x="1974" y="2486"/>
                    <a:pt x="2153" y="2384"/>
                    <a:pt x="2256" y="2205"/>
                  </a:cubicBezTo>
                  <a:cubicBezTo>
                    <a:pt x="2649" y="1521"/>
                    <a:pt x="2649" y="1521"/>
                    <a:pt x="2649" y="1521"/>
                  </a:cubicBezTo>
                  <a:cubicBezTo>
                    <a:pt x="2752" y="1350"/>
                    <a:pt x="2752" y="1137"/>
                    <a:pt x="2649" y="966"/>
                  </a:cubicBezTo>
                  <a:cubicBezTo>
                    <a:pt x="2256" y="274"/>
                    <a:pt x="2256" y="274"/>
                    <a:pt x="2256" y="274"/>
                  </a:cubicBezTo>
                  <a:cubicBezTo>
                    <a:pt x="2153" y="103"/>
                    <a:pt x="1974" y="0"/>
                    <a:pt x="1777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 sz="2400">
                <a:latin typeface="Lato" panose="020F0502020204030203" pitchFamily="34" charset="0"/>
              </a:endParaRPr>
            </a:p>
          </p:txBody>
        </p:sp>
        <p:sp>
          <p:nvSpPr>
            <p:cNvPr id="57" name="Freeform 172">
              <a:extLst>
                <a:ext uri="{FF2B5EF4-FFF2-40B4-BE49-F238E27FC236}">
                  <a16:creationId xmlns:a16="http://schemas.microsoft.com/office/drawing/2014/main" id="{3F7C86CE-ED7F-E546-AB60-600FD6BDB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6098" y="7306139"/>
              <a:ext cx="481789" cy="434137"/>
            </a:xfrm>
            <a:custGeom>
              <a:avLst/>
              <a:gdLst>
                <a:gd name="T0" fmla="*/ 34052403 w 403"/>
                <a:gd name="T1" fmla="*/ 0 h 360"/>
                <a:gd name="T2" fmla="*/ 34052403 w 403"/>
                <a:gd name="T3" fmla="*/ 0 h 360"/>
                <a:gd name="T4" fmla="*/ 16447991 w 403"/>
                <a:gd name="T5" fmla="*/ 0 h 360"/>
                <a:gd name="T6" fmla="*/ 9894461 w 403"/>
                <a:gd name="T7" fmla="*/ 4445476 h 360"/>
                <a:gd name="T8" fmla="*/ 1156421 w 403"/>
                <a:gd name="T9" fmla="*/ 20135903 h 360"/>
                <a:gd name="T10" fmla="*/ 1156421 w 403"/>
                <a:gd name="T11" fmla="*/ 27850218 h 360"/>
                <a:gd name="T12" fmla="*/ 9894461 w 403"/>
                <a:gd name="T13" fmla="*/ 42364007 h 360"/>
                <a:gd name="T14" fmla="*/ 16447991 w 403"/>
                <a:gd name="T15" fmla="*/ 46940020 h 360"/>
                <a:gd name="T16" fmla="*/ 34052403 w 403"/>
                <a:gd name="T17" fmla="*/ 46940020 h 360"/>
                <a:gd name="T18" fmla="*/ 40605932 w 403"/>
                <a:gd name="T19" fmla="*/ 42364007 h 360"/>
                <a:gd name="T20" fmla="*/ 49343972 w 403"/>
                <a:gd name="T21" fmla="*/ 27850218 h 360"/>
                <a:gd name="T22" fmla="*/ 49343972 w 403"/>
                <a:gd name="T23" fmla="*/ 20135903 h 360"/>
                <a:gd name="T24" fmla="*/ 40605932 w 403"/>
                <a:gd name="T25" fmla="*/ 4445476 h 360"/>
                <a:gd name="T26" fmla="*/ 34052403 w 403"/>
                <a:gd name="T27" fmla="*/ 0 h 36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3" h="360">
                  <a:moveTo>
                    <a:pt x="265" y="0"/>
                  </a:moveTo>
                  <a:lnTo>
                    <a:pt x="265" y="0"/>
                  </a:lnTo>
                  <a:cubicBezTo>
                    <a:pt x="128" y="0"/>
                    <a:pt x="128" y="0"/>
                    <a:pt x="128" y="0"/>
                  </a:cubicBezTo>
                  <a:cubicBezTo>
                    <a:pt x="111" y="0"/>
                    <a:pt x="94" y="17"/>
                    <a:pt x="77" y="34"/>
                  </a:cubicBezTo>
                  <a:cubicBezTo>
                    <a:pt x="9" y="154"/>
                    <a:pt x="9" y="154"/>
                    <a:pt x="9" y="154"/>
                  </a:cubicBezTo>
                  <a:cubicBezTo>
                    <a:pt x="0" y="171"/>
                    <a:pt x="0" y="188"/>
                    <a:pt x="9" y="213"/>
                  </a:cubicBezTo>
                  <a:cubicBezTo>
                    <a:pt x="77" y="324"/>
                    <a:pt x="77" y="324"/>
                    <a:pt x="77" y="324"/>
                  </a:cubicBezTo>
                  <a:cubicBezTo>
                    <a:pt x="94" y="350"/>
                    <a:pt x="111" y="359"/>
                    <a:pt x="128" y="359"/>
                  </a:cubicBezTo>
                  <a:cubicBezTo>
                    <a:pt x="265" y="359"/>
                    <a:pt x="265" y="359"/>
                    <a:pt x="265" y="359"/>
                  </a:cubicBezTo>
                  <a:cubicBezTo>
                    <a:pt x="291" y="359"/>
                    <a:pt x="308" y="350"/>
                    <a:pt x="316" y="324"/>
                  </a:cubicBezTo>
                  <a:cubicBezTo>
                    <a:pt x="384" y="213"/>
                    <a:pt x="384" y="213"/>
                    <a:pt x="384" y="213"/>
                  </a:cubicBezTo>
                  <a:cubicBezTo>
                    <a:pt x="402" y="188"/>
                    <a:pt x="402" y="171"/>
                    <a:pt x="384" y="154"/>
                  </a:cubicBezTo>
                  <a:cubicBezTo>
                    <a:pt x="316" y="34"/>
                    <a:pt x="316" y="34"/>
                    <a:pt x="316" y="34"/>
                  </a:cubicBezTo>
                  <a:cubicBezTo>
                    <a:pt x="308" y="17"/>
                    <a:pt x="291" y="0"/>
                    <a:pt x="265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 sz="2400">
                <a:latin typeface="Lato" panose="020F0502020204030203" pitchFamily="34" charset="0"/>
              </a:endParaRPr>
            </a:p>
          </p:txBody>
        </p:sp>
        <p:sp>
          <p:nvSpPr>
            <p:cNvPr id="58" name="Freeform 173">
              <a:extLst>
                <a:ext uri="{FF2B5EF4-FFF2-40B4-BE49-F238E27FC236}">
                  <a16:creationId xmlns:a16="http://schemas.microsoft.com/office/drawing/2014/main" id="{1A31B580-77E8-224D-8D0C-959DAD136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3252" y="3653031"/>
              <a:ext cx="3303681" cy="2986019"/>
            </a:xfrm>
            <a:custGeom>
              <a:avLst/>
              <a:gdLst>
                <a:gd name="T0" fmla="*/ 230243589 w 2752"/>
                <a:gd name="T1" fmla="*/ 0 h 2487"/>
                <a:gd name="T2" fmla="*/ 230243589 w 2752"/>
                <a:gd name="T3" fmla="*/ 0 h 2487"/>
                <a:gd name="T4" fmla="*/ 127365891 w 2752"/>
                <a:gd name="T5" fmla="*/ 0 h 2487"/>
                <a:gd name="T6" fmla="*/ 64265895 w 2752"/>
                <a:gd name="T7" fmla="*/ 35512670 h 2487"/>
                <a:gd name="T8" fmla="*/ 13345743 w 2752"/>
                <a:gd name="T9" fmla="*/ 125202115 h 2487"/>
                <a:gd name="T10" fmla="*/ 13345743 w 2752"/>
                <a:gd name="T11" fmla="*/ 197134685 h 2487"/>
                <a:gd name="T12" fmla="*/ 64265895 w 2752"/>
                <a:gd name="T13" fmla="*/ 285787296 h 2487"/>
                <a:gd name="T14" fmla="*/ 127365891 w 2752"/>
                <a:gd name="T15" fmla="*/ 322207196 h 2487"/>
                <a:gd name="T16" fmla="*/ 230243589 w 2752"/>
                <a:gd name="T17" fmla="*/ 322207196 h 2487"/>
                <a:gd name="T18" fmla="*/ 292306910 w 2752"/>
                <a:gd name="T19" fmla="*/ 285787296 h 2487"/>
                <a:gd name="T20" fmla="*/ 343227062 w 2752"/>
                <a:gd name="T21" fmla="*/ 197134685 h 2487"/>
                <a:gd name="T22" fmla="*/ 343227062 w 2752"/>
                <a:gd name="T23" fmla="*/ 125202115 h 2487"/>
                <a:gd name="T24" fmla="*/ 292306910 w 2752"/>
                <a:gd name="T25" fmla="*/ 35512670 h 2487"/>
                <a:gd name="T26" fmla="*/ 230243589 w 2752"/>
                <a:gd name="T27" fmla="*/ 0 h 248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752" h="2487">
                  <a:moveTo>
                    <a:pt x="1777" y="0"/>
                  </a:moveTo>
                  <a:lnTo>
                    <a:pt x="1777" y="0"/>
                  </a:lnTo>
                  <a:cubicBezTo>
                    <a:pt x="983" y="0"/>
                    <a:pt x="983" y="0"/>
                    <a:pt x="983" y="0"/>
                  </a:cubicBezTo>
                  <a:cubicBezTo>
                    <a:pt x="778" y="0"/>
                    <a:pt x="598" y="103"/>
                    <a:pt x="496" y="274"/>
                  </a:cubicBezTo>
                  <a:cubicBezTo>
                    <a:pt x="103" y="966"/>
                    <a:pt x="103" y="966"/>
                    <a:pt x="103" y="966"/>
                  </a:cubicBezTo>
                  <a:cubicBezTo>
                    <a:pt x="0" y="1137"/>
                    <a:pt x="0" y="1350"/>
                    <a:pt x="103" y="1521"/>
                  </a:cubicBezTo>
                  <a:cubicBezTo>
                    <a:pt x="496" y="2205"/>
                    <a:pt x="496" y="2205"/>
                    <a:pt x="496" y="2205"/>
                  </a:cubicBezTo>
                  <a:cubicBezTo>
                    <a:pt x="598" y="2384"/>
                    <a:pt x="778" y="2486"/>
                    <a:pt x="983" y="2486"/>
                  </a:cubicBezTo>
                  <a:cubicBezTo>
                    <a:pt x="1777" y="2486"/>
                    <a:pt x="1777" y="2486"/>
                    <a:pt x="1777" y="2486"/>
                  </a:cubicBezTo>
                  <a:cubicBezTo>
                    <a:pt x="1974" y="2486"/>
                    <a:pt x="2153" y="2384"/>
                    <a:pt x="2256" y="2205"/>
                  </a:cubicBezTo>
                  <a:cubicBezTo>
                    <a:pt x="2649" y="1521"/>
                    <a:pt x="2649" y="1521"/>
                    <a:pt x="2649" y="1521"/>
                  </a:cubicBezTo>
                  <a:cubicBezTo>
                    <a:pt x="2751" y="1350"/>
                    <a:pt x="2751" y="1137"/>
                    <a:pt x="2649" y="966"/>
                  </a:cubicBezTo>
                  <a:cubicBezTo>
                    <a:pt x="2256" y="274"/>
                    <a:pt x="2256" y="274"/>
                    <a:pt x="2256" y="274"/>
                  </a:cubicBezTo>
                  <a:cubicBezTo>
                    <a:pt x="2153" y="103"/>
                    <a:pt x="1974" y="0"/>
                    <a:pt x="1777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 sz="2400">
                <a:latin typeface="Lato" panose="020F0502020204030203" pitchFamily="34" charset="0"/>
              </a:endParaRPr>
            </a:p>
          </p:txBody>
        </p:sp>
        <p:sp>
          <p:nvSpPr>
            <p:cNvPr id="59" name="Freeform 174">
              <a:extLst>
                <a:ext uri="{FF2B5EF4-FFF2-40B4-BE49-F238E27FC236}">
                  <a16:creationId xmlns:a16="http://schemas.microsoft.com/office/drawing/2014/main" id="{A2A136AE-BC39-3045-A449-765A309E1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99896" y="7306139"/>
              <a:ext cx="481789" cy="434137"/>
            </a:xfrm>
            <a:custGeom>
              <a:avLst/>
              <a:gdLst>
                <a:gd name="T0" fmla="*/ 34222278 w 402"/>
                <a:gd name="T1" fmla="*/ 0 h 360"/>
                <a:gd name="T2" fmla="*/ 34222278 w 402"/>
                <a:gd name="T3" fmla="*/ 0 h 360"/>
                <a:gd name="T4" fmla="*/ 16529873 w 402"/>
                <a:gd name="T5" fmla="*/ 0 h 360"/>
                <a:gd name="T6" fmla="*/ 9943870 w 402"/>
                <a:gd name="T7" fmla="*/ 4445476 h 360"/>
                <a:gd name="T8" fmla="*/ 1033162 w 402"/>
                <a:gd name="T9" fmla="*/ 20135903 h 360"/>
                <a:gd name="T10" fmla="*/ 1033162 w 402"/>
                <a:gd name="T11" fmla="*/ 27850218 h 360"/>
                <a:gd name="T12" fmla="*/ 9943870 w 402"/>
                <a:gd name="T13" fmla="*/ 42364007 h 360"/>
                <a:gd name="T14" fmla="*/ 16529873 w 402"/>
                <a:gd name="T15" fmla="*/ 46940020 h 360"/>
                <a:gd name="T16" fmla="*/ 34222278 w 402"/>
                <a:gd name="T17" fmla="*/ 46940020 h 360"/>
                <a:gd name="T18" fmla="*/ 40808282 w 402"/>
                <a:gd name="T19" fmla="*/ 42364007 h 360"/>
                <a:gd name="T20" fmla="*/ 49589979 w 402"/>
                <a:gd name="T21" fmla="*/ 27850218 h 360"/>
                <a:gd name="T22" fmla="*/ 49589979 w 402"/>
                <a:gd name="T23" fmla="*/ 20135903 h 360"/>
                <a:gd name="T24" fmla="*/ 40808282 w 402"/>
                <a:gd name="T25" fmla="*/ 4445476 h 360"/>
                <a:gd name="T26" fmla="*/ 34222278 w 402"/>
                <a:gd name="T27" fmla="*/ 0 h 36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2" h="360">
                  <a:moveTo>
                    <a:pt x="265" y="0"/>
                  </a:moveTo>
                  <a:lnTo>
                    <a:pt x="265" y="0"/>
                  </a:lnTo>
                  <a:cubicBezTo>
                    <a:pt x="128" y="0"/>
                    <a:pt x="128" y="0"/>
                    <a:pt x="128" y="0"/>
                  </a:cubicBezTo>
                  <a:cubicBezTo>
                    <a:pt x="111" y="0"/>
                    <a:pt x="94" y="17"/>
                    <a:pt x="77" y="34"/>
                  </a:cubicBezTo>
                  <a:cubicBezTo>
                    <a:pt x="8" y="154"/>
                    <a:pt x="8" y="154"/>
                    <a:pt x="8" y="154"/>
                  </a:cubicBezTo>
                  <a:cubicBezTo>
                    <a:pt x="0" y="171"/>
                    <a:pt x="0" y="188"/>
                    <a:pt x="8" y="213"/>
                  </a:cubicBezTo>
                  <a:cubicBezTo>
                    <a:pt x="77" y="324"/>
                    <a:pt x="77" y="324"/>
                    <a:pt x="77" y="324"/>
                  </a:cubicBezTo>
                  <a:cubicBezTo>
                    <a:pt x="94" y="350"/>
                    <a:pt x="111" y="359"/>
                    <a:pt x="128" y="359"/>
                  </a:cubicBezTo>
                  <a:cubicBezTo>
                    <a:pt x="265" y="359"/>
                    <a:pt x="265" y="359"/>
                    <a:pt x="265" y="359"/>
                  </a:cubicBezTo>
                  <a:cubicBezTo>
                    <a:pt x="290" y="359"/>
                    <a:pt x="307" y="350"/>
                    <a:pt x="316" y="324"/>
                  </a:cubicBezTo>
                  <a:cubicBezTo>
                    <a:pt x="384" y="213"/>
                    <a:pt x="384" y="213"/>
                    <a:pt x="384" y="213"/>
                  </a:cubicBezTo>
                  <a:cubicBezTo>
                    <a:pt x="401" y="188"/>
                    <a:pt x="401" y="171"/>
                    <a:pt x="384" y="154"/>
                  </a:cubicBezTo>
                  <a:cubicBezTo>
                    <a:pt x="316" y="34"/>
                    <a:pt x="316" y="34"/>
                    <a:pt x="316" y="34"/>
                  </a:cubicBezTo>
                  <a:cubicBezTo>
                    <a:pt x="307" y="17"/>
                    <a:pt x="290" y="0"/>
                    <a:pt x="265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 sz="2400">
                <a:latin typeface="Lato" panose="020F0502020204030203" pitchFamily="34" charset="0"/>
              </a:endParaRPr>
            </a:p>
          </p:txBody>
        </p:sp>
        <p:sp>
          <p:nvSpPr>
            <p:cNvPr id="60" name="Freeform 175">
              <a:extLst>
                <a:ext uri="{FF2B5EF4-FFF2-40B4-BE49-F238E27FC236}">
                  <a16:creationId xmlns:a16="http://schemas.microsoft.com/office/drawing/2014/main" id="{AC3E0D8F-B577-194E-B812-67AF4516D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4596" y="9778604"/>
              <a:ext cx="3303681" cy="2986019"/>
            </a:xfrm>
            <a:custGeom>
              <a:avLst/>
              <a:gdLst>
                <a:gd name="T0" fmla="*/ 230076116 w 2753"/>
                <a:gd name="T1" fmla="*/ 322207196 h 2487"/>
                <a:gd name="T2" fmla="*/ 230076116 w 2753"/>
                <a:gd name="T3" fmla="*/ 322207196 h 2487"/>
                <a:gd name="T4" fmla="*/ 127273569 w 2753"/>
                <a:gd name="T5" fmla="*/ 322207196 h 2487"/>
                <a:gd name="T6" fmla="*/ 64219522 w 2753"/>
                <a:gd name="T7" fmla="*/ 286694526 h 2487"/>
                <a:gd name="T8" fmla="*/ 13335858 w 2753"/>
                <a:gd name="T9" fmla="*/ 197005081 h 2487"/>
                <a:gd name="T10" fmla="*/ 13335858 w 2753"/>
                <a:gd name="T11" fmla="*/ 125072511 h 2487"/>
                <a:gd name="T12" fmla="*/ 64219522 w 2753"/>
                <a:gd name="T13" fmla="*/ 36549505 h 2487"/>
                <a:gd name="T14" fmla="*/ 127273569 w 2753"/>
                <a:gd name="T15" fmla="*/ 0 h 2487"/>
                <a:gd name="T16" fmla="*/ 230076116 w 2753"/>
                <a:gd name="T17" fmla="*/ 0 h 2487"/>
                <a:gd name="T18" fmla="*/ 292094584 w 2753"/>
                <a:gd name="T19" fmla="*/ 36549505 h 2487"/>
                <a:gd name="T20" fmla="*/ 342977888 w 2753"/>
                <a:gd name="T21" fmla="*/ 125072511 h 2487"/>
                <a:gd name="T22" fmla="*/ 342977888 w 2753"/>
                <a:gd name="T23" fmla="*/ 197005081 h 2487"/>
                <a:gd name="T24" fmla="*/ 292094584 w 2753"/>
                <a:gd name="T25" fmla="*/ 286694526 h 2487"/>
                <a:gd name="T26" fmla="*/ 230076116 w 2753"/>
                <a:gd name="T27" fmla="*/ 322207196 h 248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753" h="2487">
                  <a:moveTo>
                    <a:pt x="1777" y="2486"/>
                  </a:moveTo>
                  <a:lnTo>
                    <a:pt x="1777" y="2486"/>
                  </a:lnTo>
                  <a:cubicBezTo>
                    <a:pt x="983" y="2486"/>
                    <a:pt x="983" y="2486"/>
                    <a:pt x="983" y="2486"/>
                  </a:cubicBezTo>
                  <a:cubicBezTo>
                    <a:pt x="778" y="2486"/>
                    <a:pt x="599" y="2383"/>
                    <a:pt x="496" y="2212"/>
                  </a:cubicBezTo>
                  <a:cubicBezTo>
                    <a:pt x="103" y="1520"/>
                    <a:pt x="103" y="1520"/>
                    <a:pt x="103" y="1520"/>
                  </a:cubicBezTo>
                  <a:cubicBezTo>
                    <a:pt x="0" y="1350"/>
                    <a:pt x="0" y="1136"/>
                    <a:pt x="103" y="965"/>
                  </a:cubicBezTo>
                  <a:cubicBezTo>
                    <a:pt x="496" y="282"/>
                    <a:pt x="496" y="282"/>
                    <a:pt x="496" y="282"/>
                  </a:cubicBezTo>
                  <a:cubicBezTo>
                    <a:pt x="599" y="102"/>
                    <a:pt x="778" y="0"/>
                    <a:pt x="983" y="0"/>
                  </a:cubicBezTo>
                  <a:cubicBezTo>
                    <a:pt x="1777" y="0"/>
                    <a:pt x="1777" y="0"/>
                    <a:pt x="1777" y="0"/>
                  </a:cubicBezTo>
                  <a:cubicBezTo>
                    <a:pt x="1974" y="0"/>
                    <a:pt x="2153" y="102"/>
                    <a:pt x="2256" y="282"/>
                  </a:cubicBezTo>
                  <a:cubicBezTo>
                    <a:pt x="2649" y="965"/>
                    <a:pt x="2649" y="965"/>
                    <a:pt x="2649" y="965"/>
                  </a:cubicBezTo>
                  <a:cubicBezTo>
                    <a:pt x="2752" y="1136"/>
                    <a:pt x="2752" y="1350"/>
                    <a:pt x="2649" y="1520"/>
                  </a:cubicBezTo>
                  <a:cubicBezTo>
                    <a:pt x="2256" y="2212"/>
                    <a:pt x="2256" y="2212"/>
                    <a:pt x="2256" y="2212"/>
                  </a:cubicBezTo>
                  <a:cubicBezTo>
                    <a:pt x="2153" y="2383"/>
                    <a:pt x="1974" y="2486"/>
                    <a:pt x="1777" y="248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 sz="2400">
                <a:latin typeface="Lato" panose="020F0502020204030203" pitchFamily="34" charset="0"/>
              </a:endParaRPr>
            </a:p>
          </p:txBody>
        </p:sp>
        <p:sp>
          <p:nvSpPr>
            <p:cNvPr id="61" name="Freeform 176">
              <a:extLst>
                <a:ext uri="{FF2B5EF4-FFF2-40B4-BE49-F238E27FC236}">
                  <a16:creationId xmlns:a16="http://schemas.microsoft.com/office/drawing/2014/main" id="{49E1159E-420F-B443-B0F7-08179384C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1240" y="8677377"/>
              <a:ext cx="481789" cy="428845"/>
            </a:xfrm>
            <a:custGeom>
              <a:avLst/>
              <a:gdLst>
                <a:gd name="T0" fmla="*/ 34052403 w 403"/>
                <a:gd name="T1" fmla="*/ 45929914 h 359"/>
                <a:gd name="T2" fmla="*/ 34052403 w 403"/>
                <a:gd name="T3" fmla="*/ 45929914 h 359"/>
                <a:gd name="T4" fmla="*/ 16447991 w 403"/>
                <a:gd name="T5" fmla="*/ 45929914 h 359"/>
                <a:gd name="T6" fmla="*/ 9894461 w 403"/>
                <a:gd name="T7" fmla="*/ 41567951 h 359"/>
                <a:gd name="T8" fmla="*/ 1156421 w 403"/>
                <a:gd name="T9" fmla="*/ 26300723 h 359"/>
                <a:gd name="T10" fmla="*/ 1156421 w 403"/>
                <a:gd name="T11" fmla="*/ 19629191 h 359"/>
                <a:gd name="T12" fmla="*/ 9894461 w 403"/>
                <a:gd name="T13" fmla="*/ 4361963 h 359"/>
                <a:gd name="T14" fmla="*/ 16447991 w 403"/>
                <a:gd name="T15" fmla="*/ 0 h 359"/>
                <a:gd name="T16" fmla="*/ 34052403 w 403"/>
                <a:gd name="T17" fmla="*/ 0 h 359"/>
                <a:gd name="T18" fmla="*/ 40605932 w 403"/>
                <a:gd name="T19" fmla="*/ 4361963 h 359"/>
                <a:gd name="T20" fmla="*/ 49343972 w 403"/>
                <a:gd name="T21" fmla="*/ 19629191 h 359"/>
                <a:gd name="T22" fmla="*/ 49343972 w 403"/>
                <a:gd name="T23" fmla="*/ 26300723 h 359"/>
                <a:gd name="T24" fmla="*/ 40605932 w 403"/>
                <a:gd name="T25" fmla="*/ 41567951 h 359"/>
                <a:gd name="T26" fmla="*/ 34052403 w 403"/>
                <a:gd name="T27" fmla="*/ 45929914 h 35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3" h="359">
                  <a:moveTo>
                    <a:pt x="265" y="358"/>
                  </a:moveTo>
                  <a:lnTo>
                    <a:pt x="265" y="358"/>
                  </a:lnTo>
                  <a:cubicBezTo>
                    <a:pt x="128" y="358"/>
                    <a:pt x="128" y="358"/>
                    <a:pt x="128" y="358"/>
                  </a:cubicBezTo>
                  <a:cubicBezTo>
                    <a:pt x="111" y="358"/>
                    <a:pt x="94" y="341"/>
                    <a:pt x="77" y="324"/>
                  </a:cubicBezTo>
                  <a:cubicBezTo>
                    <a:pt x="9" y="205"/>
                    <a:pt x="9" y="205"/>
                    <a:pt x="9" y="205"/>
                  </a:cubicBezTo>
                  <a:cubicBezTo>
                    <a:pt x="0" y="187"/>
                    <a:pt x="0" y="171"/>
                    <a:pt x="9" y="153"/>
                  </a:cubicBezTo>
                  <a:cubicBezTo>
                    <a:pt x="77" y="34"/>
                    <a:pt x="77" y="34"/>
                    <a:pt x="77" y="34"/>
                  </a:cubicBezTo>
                  <a:cubicBezTo>
                    <a:pt x="94" y="8"/>
                    <a:pt x="111" y="0"/>
                    <a:pt x="128" y="0"/>
                  </a:cubicBezTo>
                  <a:cubicBezTo>
                    <a:pt x="265" y="0"/>
                    <a:pt x="265" y="0"/>
                    <a:pt x="265" y="0"/>
                  </a:cubicBezTo>
                  <a:cubicBezTo>
                    <a:pt x="291" y="0"/>
                    <a:pt x="308" y="8"/>
                    <a:pt x="316" y="34"/>
                  </a:cubicBezTo>
                  <a:cubicBezTo>
                    <a:pt x="384" y="153"/>
                    <a:pt x="384" y="153"/>
                    <a:pt x="384" y="153"/>
                  </a:cubicBezTo>
                  <a:cubicBezTo>
                    <a:pt x="402" y="171"/>
                    <a:pt x="402" y="187"/>
                    <a:pt x="384" y="205"/>
                  </a:cubicBezTo>
                  <a:cubicBezTo>
                    <a:pt x="316" y="324"/>
                    <a:pt x="316" y="324"/>
                    <a:pt x="316" y="324"/>
                  </a:cubicBezTo>
                  <a:cubicBezTo>
                    <a:pt x="308" y="341"/>
                    <a:pt x="291" y="358"/>
                    <a:pt x="265" y="35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 sz="2400">
                <a:latin typeface="Lato" panose="020F0502020204030203" pitchFamily="34" charset="0"/>
              </a:endParaRPr>
            </a:p>
          </p:txBody>
        </p:sp>
        <p:sp>
          <p:nvSpPr>
            <p:cNvPr id="62" name="Freeform 177">
              <a:extLst>
                <a:ext uri="{FF2B5EF4-FFF2-40B4-BE49-F238E27FC236}">
                  <a16:creationId xmlns:a16="http://schemas.microsoft.com/office/drawing/2014/main" id="{CFE72CBB-D69D-E449-B694-967F199A5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9573" y="9778604"/>
              <a:ext cx="3303681" cy="2986019"/>
            </a:xfrm>
            <a:custGeom>
              <a:avLst/>
              <a:gdLst>
                <a:gd name="T0" fmla="*/ 230448501 w 2750"/>
                <a:gd name="T1" fmla="*/ 322207196 h 2487"/>
                <a:gd name="T2" fmla="*/ 230448501 w 2750"/>
                <a:gd name="T3" fmla="*/ 322207196 h 2487"/>
                <a:gd name="T4" fmla="*/ 127421418 w 2750"/>
                <a:gd name="T5" fmla="*/ 322207196 h 2487"/>
                <a:gd name="T6" fmla="*/ 64229784 w 2750"/>
                <a:gd name="T7" fmla="*/ 286694526 h 2487"/>
                <a:gd name="T8" fmla="*/ 13235136 w 2750"/>
                <a:gd name="T9" fmla="*/ 197005081 h 2487"/>
                <a:gd name="T10" fmla="*/ 13235136 w 2750"/>
                <a:gd name="T11" fmla="*/ 125072511 h 2487"/>
                <a:gd name="T12" fmla="*/ 64229784 w 2750"/>
                <a:gd name="T13" fmla="*/ 36549505 h 2487"/>
                <a:gd name="T14" fmla="*/ 127421418 w 2750"/>
                <a:gd name="T15" fmla="*/ 0 h 2487"/>
                <a:gd name="T16" fmla="*/ 230448501 w 2750"/>
                <a:gd name="T17" fmla="*/ 0 h 2487"/>
                <a:gd name="T18" fmla="*/ 292472669 w 2750"/>
                <a:gd name="T19" fmla="*/ 36549505 h 2487"/>
                <a:gd name="T20" fmla="*/ 344505105 w 2750"/>
                <a:gd name="T21" fmla="*/ 125072511 h 2487"/>
                <a:gd name="T22" fmla="*/ 344505105 w 2750"/>
                <a:gd name="T23" fmla="*/ 197005081 h 2487"/>
                <a:gd name="T24" fmla="*/ 292472669 w 2750"/>
                <a:gd name="T25" fmla="*/ 286694526 h 2487"/>
                <a:gd name="T26" fmla="*/ 230448501 w 2750"/>
                <a:gd name="T27" fmla="*/ 322207196 h 248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750" h="2487">
                  <a:moveTo>
                    <a:pt x="1776" y="2486"/>
                  </a:moveTo>
                  <a:lnTo>
                    <a:pt x="1776" y="2486"/>
                  </a:lnTo>
                  <a:cubicBezTo>
                    <a:pt x="982" y="2486"/>
                    <a:pt x="982" y="2486"/>
                    <a:pt x="982" y="2486"/>
                  </a:cubicBezTo>
                  <a:cubicBezTo>
                    <a:pt x="777" y="2486"/>
                    <a:pt x="598" y="2383"/>
                    <a:pt x="495" y="2212"/>
                  </a:cubicBezTo>
                  <a:cubicBezTo>
                    <a:pt x="102" y="1520"/>
                    <a:pt x="102" y="1520"/>
                    <a:pt x="102" y="1520"/>
                  </a:cubicBezTo>
                  <a:cubicBezTo>
                    <a:pt x="0" y="1350"/>
                    <a:pt x="0" y="1136"/>
                    <a:pt x="102" y="965"/>
                  </a:cubicBezTo>
                  <a:cubicBezTo>
                    <a:pt x="495" y="282"/>
                    <a:pt x="495" y="282"/>
                    <a:pt x="495" y="282"/>
                  </a:cubicBezTo>
                  <a:cubicBezTo>
                    <a:pt x="598" y="102"/>
                    <a:pt x="777" y="0"/>
                    <a:pt x="982" y="0"/>
                  </a:cubicBezTo>
                  <a:cubicBezTo>
                    <a:pt x="1776" y="0"/>
                    <a:pt x="1776" y="0"/>
                    <a:pt x="1776" y="0"/>
                  </a:cubicBezTo>
                  <a:cubicBezTo>
                    <a:pt x="1972" y="0"/>
                    <a:pt x="2152" y="102"/>
                    <a:pt x="2254" y="282"/>
                  </a:cubicBezTo>
                  <a:cubicBezTo>
                    <a:pt x="2655" y="965"/>
                    <a:pt x="2655" y="965"/>
                    <a:pt x="2655" y="965"/>
                  </a:cubicBezTo>
                  <a:cubicBezTo>
                    <a:pt x="2749" y="1136"/>
                    <a:pt x="2749" y="1350"/>
                    <a:pt x="2655" y="1520"/>
                  </a:cubicBezTo>
                  <a:cubicBezTo>
                    <a:pt x="2254" y="2212"/>
                    <a:pt x="2254" y="2212"/>
                    <a:pt x="2254" y="2212"/>
                  </a:cubicBezTo>
                  <a:cubicBezTo>
                    <a:pt x="2152" y="2383"/>
                    <a:pt x="1972" y="2486"/>
                    <a:pt x="1776" y="2486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 sz="2400">
                <a:latin typeface="Lato" panose="020F0502020204030203" pitchFamily="34" charset="0"/>
              </a:endParaRPr>
            </a:p>
          </p:txBody>
        </p:sp>
        <p:sp>
          <p:nvSpPr>
            <p:cNvPr id="63" name="Freeform 178">
              <a:extLst>
                <a:ext uri="{FF2B5EF4-FFF2-40B4-BE49-F238E27FC236}">
                  <a16:creationId xmlns:a16="http://schemas.microsoft.com/office/drawing/2014/main" id="{ACA0D698-7E87-E646-81CF-069C3F463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0924" y="8677377"/>
              <a:ext cx="481789" cy="428845"/>
            </a:xfrm>
            <a:custGeom>
              <a:avLst/>
              <a:gdLst>
                <a:gd name="T0" fmla="*/ 35080492 w 403"/>
                <a:gd name="T1" fmla="*/ 45929914 h 359"/>
                <a:gd name="T2" fmla="*/ 35080492 w 403"/>
                <a:gd name="T3" fmla="*/ 45929914 h 359"/>
                <a:gd name="T4" fmla="*/ 17604412 w 403"/>
                <a:gd name="T5" fmla="*/ 45929914 h 359"/>
                <a:gd name="T6" fmla="*/ 11050882 w 403"/>
                <a:gd name="T7" fmla="*/ 41567951 h 359"/>
                <a:gd name="T8" fmla="*/ 2184510 w 403"/>
                <a:gd name="T9" fmla="*/ 26300723 h 359"/>
                <a:gd name="T10" fmla="*/ 2184510 w 403"/>
                <a:gd name="T11" fmla="*/ 19629191 h 359"/>
                <a:gd name="T12" fmla="*/ 11050882 w 403"/>
                <a:gd name="T13" fmla="*/ 4361963 h 359"/>
                <a:gd name="T14" fmla="*/ 17604412 w 403"/>
                <a:gd name="T15" fmla="*/ 0 h 359"/>
                <a:gd name="T16" fmla="*/ 35080492 w 403"/>
                <a:gd name="T17" fmla="*/ 0 h 359"/>
                <a:gd name="T18" fmla="*/ 41762353 w 403"/>
                <a:gd name="T19" fmla="*/ 4361963 h 359"/>
                <a:gd name="T20" fmla="*/ 50500393 w 403"/>
                <a:gd name="T21" fmla="*/ 19629191 h 359"/>
                <a:gd name="T22" fmla="*/ 50500393 w 403"/>
                <a:gd name="T23" fmla="*/ 26300723 h 359"/>
                <a:gd name="T24" fmla="*/ 41762353 w 403"/>
                <a:gd name="T25" fmla="*/ 41567951 h 359"/>
                <a:gd name="T26" fmla="*/ 35080492 w 403"/>
                <a:gd name="T27" fmla="*/ 45929914 h 35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3" h="359">
                  <a:moveTo>
                    <a:pt x="273" y="358"/>
                  </a:moveTo>
                  <a:lnTo>
                    <a:pt x="273" y="358"/>
                  </a:lnTo>
                  <a:cubicBezTo>
                    <a:pt x="137" y="358"/>
                    <a:pt x="137" y="358"/>
                    <a:pt x="137" y="358"/>
                  </a:cubicBezTo>
                  <a:cubicBezTo>
                    <a:pt x="111" y="358"/>
                    <a:pt x="94" y="341"/>
                    <a:pt x="86" y="324"/>
                  </a:cubicBezTo>
                  <a:cubicBezTo>
                    <a:pt x="17" y="205"/>
                    <a:pt x="17" y="205"/>
                    <a:pt x="17" y="205"/>
                  </a:cubicBezTo>
                  <a:cubicBezTo>
                    <a:pt x="0" y="187"/>
                    <a:pt x="0" y="171"/>
                    <a:pt x="17" y="153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94" y="8"/>
                    <a:pt x="111" y="0"/>
                    <a:pt x="137" y="0"/>
                  </a:cubicBezTo>
                  <a:cubicBezTo>
                    <a:pt x="273" y="0"/>
                    <a:pt x="273" y="0"/>
                    <a:pt x="273" y="0"/>
                  </a:cubicBezTo>
                  <a:cubicBezTo>
                    <a:pt x="291" y="0"/>
                    <a:pt x="308" y="8"/>
                    <a:pt x="325" y="34"/>
                  </a:cubicBezTo>
                  <a:cubicBezTo>
                    <a:pt x="393" y="153"/>
                    <a:pt x="393" y="153"/>
                    <a:pt x="393" y="153"/>
                  </a:cubicBezTo>
                  <a:cubicBezTo>
                    <a:pt x="402" y="171"/>
                    <a:pt x="402" y="187"/>
                    <a:pt x="393" y="205"/>
                  </a:cubicBezTo>
                  <a:cubicBezTo>
                    <a:pt x="325" y="324"/>
                    <a:pt x="325" y="324"/>
                    <a:pt x="325" y="324"/>
                  </a:cubicBezTo>
                  <a:cubicBezTo>
                    <a:pt x="308" y="341"/>
                    <a:pt x="291" y="358"/>
                    <a:pt x="273" y="358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 sz="2400">
                <a:latin typeface="Lato" panose="020F0502020204030203" pitchFamily="34" charset="0"/>
              </a:endParaRPr>
            </a:p>
          </p:txBody>
        </p:sp>
        <p:sp>
          <p:nvSpPr>
            <p:cNvPr id="64" name="Freeform 179">
              <a:extLst>
                <a:ext uri="{FF2B5EF4-FFF2-40B4-BE49-F238E27FC236}">
                  <a16:creationId xmlns:a16="http://schemas.microsoft.com/office/drawing/2014/main" id="{5BB84B88-5C64-114C-A31C-F668514B0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3370" y="9778604"/>
              <a:ext cx="3303681" cy="2986019"/>
            </a:xfrm>
            <a:custGeom>
              <a:avLst/>
              <a:gdLst>
                <a:gd name="T0" fmla="*/ 230243589 w 2752"/>
                <a:gd name="T1" fmla="*/ 322207196 h 2487"/>
                <a:gd name="T2" fmla="*/ 230243589 w 2752"/>
                <a:gd name="T3" fmla="*/ 322207196 h 2487"/>
                <a:gd name="T4" fmla="*/ 127365891 w 2752"/>
                <a:gd name="T5" fmla="*/ 322207196 h 2487"/>
                <a:gd name="T6" fmla="*/ 64265895 w 2752"/>
                <a:gd name="T7" fmla="*/ 286694526 h 2487"/>
                <a:gd name="T8" fmla="*/ 13345743 w 2752"/>
                <a:gd name="T9" fmla="*/ 197005081 h 2487"/>
                <a:gd name="T10" fmla="*/ 13345743 w 2752"/>
                <a:gd name="T11" fmla="*/ 125072511 h 2487"/>
                <a:gd name="T12" fmla="*/ 64265895 w 2752"/>
                <a:gd name="T13" fmla="*/ 36549505 h 2487"/>
                <a:gd name="T14" fmla="*/ 127365891 w 2752"/>
                <a:gd name="T15" fmla="*/ 0 h 2487"/>
                <a:gd name="T16" fmla="*/ 230243589 w 2752"/>
                <a:gd name="T17" fmla="*/ 0 h 2487"/>
                <a:gd name="T18" fmla="*/ 292306910 w 2752"/>
                <a:gd name="T19" fmla="*/ 36549505 h 2487"/>
                <a:gd name="T20" fmla="*/ 344263736 w 2752"/>
                <a:gd name="T21" fmla="*/ 125072511 h 2487"/>
                <a:gd name="T22" fmla="*/ 344263736 w 2752"/>
                <a:gd name="T23" fmla="*/ 197005081 h 2487"/>
                <a:gd name="T24" fmla="*/ 292306910 w 2752"/>
                <a:gd name="T25" fmla="*/ 286694526 h 2487"/>
                <a:gd name="T26" fmla="*/ 230243589 w 2752"/>
                <a:gd name="T27" fmla="*/ 322207196 h 248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752" h="2487">
                  <a:moveTo>
                    <a:pt x="1777" y="2486"/>
                  </a:moveTo>
                  <a:lnTo>
                    <a:pt x="1777" y="2486"/>
                  </a:lnTo>
                  <a:cubicBezTo>
                    <a:pt x="983" y="2486"/>
                    <a:pt x="983" y="2486"/>
                    <a:pt x="983" y="2486"/>
                  </a:cubicBezTo>
                  <a:cubicBezTo>
                    <a:pt x="778" y="2486"/>
                    <a:pt x="598" y="2383"/>
                    <a:pt x="496" y="2212"/>
                  </a:cubicBezTo>
                  <a:cubicBezTo>
                    <a:pt x="103" y="1520"/>
                    <a:pt x="103" y="1520"/>
                    <a:pt x="103" y="1520"/>
                  </a:cubicBezTo>
                  <a:cubicBezTo>
                    <a:pt x="0" y="1350"/>
                    <a:pt x="0" y="1136"/>
                    <a:pt x="103" y="965"/>
                  </a:cubicBezTo>
                  <a:cubicBezTo>
                    <a:pt x="496" y="282"/>
                    <a:pt x="496" y="282"/>
                    <a:pt x="496" y="282"/>
                  </a:cubicBezTo>
                  <a:cubicBezTo>
                    <a:pt x="598" y="102"/>
                    <a:pt x="778" y="0"/>
                    <a:pt x="983" y="0"/>
                  </a:cubicBezTo>
                  <a:cubicBezTo>
                    <a:pt x="1777" y="0"/>
                    <a:pt x="1777" y="0"/>
                    <a:pt x="1777" y="0"/>
                  </a:cubicBezTo>
                  <a:cubicBezTo>
                    <a:pt x="1974" y="0"/>
                    <a:pt x="2153" y="102"/>
                    <a:pt x="2256" y="282"/>
                  </a:cubicBezTo>
                  <a:cubicBezTo>
                    <a:pt x="2657" y="965"/>
                    <a:pt x="2657" y="965"/>
                    <a:pt x="2657" y="965"/>
                  </a:cubicBezTo>
                  <a:cubicBezTo>
                    <a:pt x="2751" y="1136"/>
                    <a:pt x="2751" y="1350"/>
                    <a:pt x="2657" y="1520"/>
                  </a:cubicBezTo>
                  <a:cubicBezTo>
                    <a:pt x="2256" y="2212"/>
                    <a:pt x="2256" y="2212"/>
                    <a:pt x="2256" y="2212"/>
                  </a:cubicBezTo>
                  <a:cubicBezTo>
                    <a:pt x="2153" y="2383"/>
                    <a:pt x="1974" y="2486"/>
                    <a:pt x="1777" y="248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 sz="2400">
                <a:latin typeface="Lato" panose="020F0502020204030203" pitchFamily="34" charset="0"/>
              </a:endParaRPr>
            </a:p>
          </p:txBody>
        </p:sp>
        <p:sp>
          <p:nvSpPr>
            <p:cNvPr id="65" name="Freeform 180">
              <a:extLst>
                <a:ext uri="{FF2B5EF4-FFF2-40B4-BE49-F238E27FC236}">
                  <a16:creationId xmlns:a16="http://schemas.microsoft.com/office/drawing/2014/main" id="{D3037383-EBF2-6A4E-A3C7-2974B2A37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04721" y="8677377"/>
              <a:ext cx="481789" cy="428845"/>
            </a:xfrm>
            <a:custGeom>
              <a:avLst/>
              <a:gdLst>
                <a:gd name="T0" fmla="*/ 35255081 w 402"/>
                <a:gd name="T1" fmla="*/ 45929914 h 359"/>
                <a:gd name="T2" fmla="*/ 35255081 w 402"/>
                <a:gd name="T3" fmla="*/ 45929914 h 359"/>
                <a:gd name="T4" fmla="*/ 17692046 w 402"/>
                <a:gd name="T5" fmla="*/ 45929914 h 359"/>
                <a:gd name="T6" fmla="*/ 10977032 w 402"/>
                <a:gd name="T7" fmla="*/ 41567951 h 359"/>
                <a:gd name="T8" fmla="*/ 1033162 w 402"/>
                <a:gd name="T9" fmla="*/ 26300723 h 359"/>
                <a:gd name="T10" fmla="*/ 1033162 w 402"/>
                <a:gd name="T11" fmla="*/ 19629191 h 359"/>
                <a:gd name="T12" fmla="*/ 10977032 w 402"/>
                <a:gd name="T13" fmla="*/ 4361963 h 359"/>
                <a:gd name="T14" fmla="*/ 17692046 w 402"/>
                <a:gd name="T15" fmla="*/ 0 h 359"/>
                <a:gd name="T16" fmla="*/ 35255081 w 402"/>
                <a:gd name="T17" fmla="*/ 0 h 359"/>
                <a:gd name="T18" fmla="*/ 41841444 w 402"/>
                <a:gd name="T19" fmla="*/ 4361963 h 359"/>
                <a:gd name="T20" fmla="*/ 50752152 w 402"/>
                <a:gd name="T21" fmla="*/ 19629191 h 359"/>
                <a:gd name="T22" fmla="*/ 50752152 w 402"/>
                <a:gd name="T23" fmla="*/ 26300723 h 359"/>
                <a:gd name="T24" fmla="*/ 41841444 w 402"/>
                <a:gd name="T25" fmla="*/ 41567951 h 359"/>
                <a:gd name="T26" fmla="*/ 35255081 w 402"/>
                <a:gd name="T27" fmla="*/ 45929914 h 35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2" h="359">
                  <a:moveTo>
                    <a:pt x="273" y="358"/>
                  </a:moveTo>
                  <a:lnTo>
                    <a:pt x="273" y="358"/>
                  </a:lnTo>
                  <a:cubicBezTo>
                    <a:pt x="137" y="358"/>
                    <a:pt x="137" y="358"/>
                    <a:pt x="137" y="358"/>
                  </a:cubicBezTo>
                  <a:cubicBezTo>
                    <a:pt x="111" y="358"/>
                    <a:pt x="94" y="341"/>
                    <a:pt x="85" y="324"/>
                  </a:cubicBezTo>
                  <a:cubicBezTo>
                    <a:pt x="8" y="205"/>
                    <a:pt x="8" y="205"/>
                    <a:pt x="8" y="205"/>
                  </a:cubicBezTo>
                  <a:cubicBezTo>
                    <a:pt x="0" y="187"/>
                    <a:pt x="0" y="171"/>
                    <a:pt x="8" y="153"/>
                  </a:cubicBezTo>
                  <a:cubicBezTo>
                    <a:pt x="85" y="34"/>
                    <a:pt x="85" y="34"/>
                    <a:pt x="85" y="34"/>
                  </a:cubicBezTo>
                  <a:cubicBezTo>
                    <a:pt x="94" y="8"/>
                    <a:pt x="111" y="0"/>
                    <a:pt x="137" y="0"/>
                  </a:cubicBezTo>
                  <a:cubicBezTo>
                    <a:pt x="273" y="0"/>
                    <a:pt x="273" y="0"/>
                    <a:pt x="273" y="0"/>
                  </a:cubicBezTo>
                  <a:cubicBezTo>
                    <a:pt x="290" y="0"/>
                    <a:pt x="307" y="8"/>
                    <a:pt x="324" y="34"/>
                  </a:cubicBezTo>
                  <a:cubicBezTo>
                    <a:pt x="393" y="153"/>
                    <a:pt x="393" y="153"/>
                    <a:pt x="393" y="153"/>
                  </a:cubicBezTo>
                  <a:cubicBezTo>
                    <a:pt x="401" y="171"/>
                    <a:pt x="401" y="187"/>
                    <a:pt x="393" y="205"/>
                  </a:cubicBezTo>
                  <a:cubicBezTo>
                    <a:pt x="324" y="324"/>
                    <a:pt x="324" y="324"/>
                    <a:pt x="324" y="324"/>
                  </a:cubicBezTo>
                  <a:cubicBezTo>
                    <a:pt x="307" y="341"/>
                    <a:pt x="290" y="358"/>
                    <a:pt x="273" y="35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 sz="2400">
                <a:latin typeface="Lato" panose="020F0502020204030203" pitchFamily="34" charset="0"/>
              </a:endParaRPr>
            </a:p>
          </p:txBody>
        </p:sp>
        <p:sp>
          <p:nvSpPr>
            <p:cNvPr id="175" name="Rectangle 51">
              <a:extLst>
                <a:ext uri="{FF2B5EF4-FFF2-40B4-BE49-F238E27FC236}">
                  <a16:creationId xmlns:a16="http://schemas.microsoft.com/office/drawing/2014/main" id="{A241D11F-C168-D343-975E-21ECBE24E8C4}"/>
                </a:ext>
              </a:extLst>
            </p:cNvPr>
            <p:cNvSpPr/>
            <p:nvPr/>
          </p:nvSpPr>
          <p:spPr>
            <a:xfrm>
              <a:off x="2296396" y="7079360"/>
              <a:ext cx="350299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  <p:sp>
          <p:nvSpPr>
            <p:cNvPr id="176" name="Rectangle 51">
              <a:extLst>
                <a:ext uri="{FF2B5EF4-FFF2-40B4-BE49-F238E27FC236}">
                  <a16:creationId xmlns:a16="http://schemas.microsoft.com/office/drawing/2014/main" id="{BDBDD776-2F2F-8D4B-ADDD-C83BE2E99804}"/>
                </a:ext>
              </a:extLst>
            </p:cNvPr>
            <p:cNvSpPr/>
            <p:nvPr/>
          </p:nvSpPr>
          <p:spPr>
            <a:xfrm>
              <a:off x="4859638" y="8452010"/>
              <a:ext cx="350299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  <p:sp>
          <p:nvSpPr>
            <p:cNvPr id="177" name="Rectangle 51">
              <a:extLst>
                <a:ext uri="{FF2B5EF4-FFF2-40B4-BE49-F238E27FC236}">
                  <a16:creationId xmlns:a16="http://schemas.microsoft.com/office/drawing/2014/main" id="{C053C8A3-6D57-4E43-9BEC-77E41F3F635C}"/>
                </a:ext>
              </a:extLst>
            </p:cNvPr>
            <p:cNvSpPr/>
            <p:nvPr/>
          </p:nvSpPr>
          <p:spPr>
            <a:xfrm>
              <a:off x="8324797" y="7080440"/>
              <a:ext cx="350299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  <p:sp>
          <p:nvSpPr>
            <p:cNvPr id="178" name="Rectangle 51">
              <a:extLst>
                <a:ext uri="{FF2B5EF4-FFF2-40B4-BE49-F238E27FC236}">
                  <a16:creationId xmlns:a16="http://schemas.microsoft.com/office/drawing/2014/main" id="{3342CD63-6B40-FD42-9AF3-3EEB331FCB1F}"/>
                </a:ext>
              </a:extLst>
            </p:cNvPr>
            <p:cNvSpPr/>
            <p:nvPr/>
          </p:nvSpPr>
          <p:spPr>
            <a:xfrm>
              <a:off x="10790261" y="8502884"/>
              <a:ext cx="350299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  <p:sp>
          <p:nvSpPr>
            <p:cNvPr id="179" name="Rectangle 51">
              <a:extLst>
                <a:ext uri="{FF2B5EF4-FFF2-40B4-BE49-F238E27FC236}">
                  <a16:creationId xmlns:a16="http://schemas.microsoft.com/office/drawing/2014/main" id="{14C6895F-BD79-5449-9ED3-5D73800D3E0B}"/>
                </a:ext>
              </a:extLst>
            </p:cNvPr>
            <p:cNvSpPr/>
            <p:nvPr/>
          </p:nvSpPr>
          <p:spPr>
            <a:xfrm>
              <a:off x="14128560" y="7115761"/>
              <a:ext cx="350299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  <p:sp>
          <p:nvSpPr>
            <p:cNvPr id="180" name="Rectangle 51">
              <a:extLst>
                <a:ext uri="{FF2B5EF4-FFF2-40B4-BE49-F238E27FC236}">
                  <a16:creationId xmlns:a16="http://schemas.microsoft.com/office/drawing/2014/main" id="{8262D2FE-EA84-0949-99D6-EDA28F91D2CA}"/>
                </a:ext>
              </a:extLst>
            </p:cNvPr>
            <p:cNvSpPr/>
            <p:nvPr/>
          </p:nvSpPr>
          <p:spPr>
            <a:xfrm>
              <a:off x="16459582" y="8486780"/>
              <a:ext cx="350299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8A435E09-033A-D94A-88B8-1CC2D919D586}"/>
              </a:ext>
            </a:extLst>
          </p:cNvPr>
          <p:cNvGrpSpPr/>
          <p:nvPr/>
        </p:nvGrpSpPr>
        <p:grpSpPr>
          <a:xfrm>
            <a:off x="3751563" y="3912652"/>
            <a:ext cx="840210" cy="840207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182" name="Freeform 372">
              <a:extLst>
                <a:ext uri="{FF2B5EF4-FFF2-40B4-BE49-F238E27FC236}">
                  <a16:creationId xmlns:a16="http://schemas.microsoft.com/office/drawing/2014/main" id="{35CA6D0B-4924-E54A-BFDA-A64E2A30DF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Lato" panose="020F0502020204030203" pitchFamily="34" charset="0"/>
              </a:endParaRPr>
            </a:p>
          </p:txBody>
        </p:sp>
        <p:sp>
          <p:nvSpPr>
            <p:cNvPr id="183" name="Freeform 373">
              <a:extLst>
                <a:ext uri="{FF2B5EF4-FFF2-40B4-BE49-F238E27FC236}">
                  <a16:creationId xmlns:a16="http://schemas.microsoft.com/office/drawing/2014/main" id="{B412F5A7-E2CA-E64A-8798-060B1FCB7B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Lato" panose="020F0502020204030203" pitchFamily="34" charset="0"/>
              </a:endParaRPr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E68CA631-4834-484C-B106-CAC9E6E52654}"/>
              </a:ext>
            </a:extLst>
          </p:cNvPr>
          <p:cNvGrpSpPr/>
          <p:nvPr/>
        </p:nvGrpSpPr>
        <p:grpSpPr>
          <a:xfrm>
            <a:off x="9744387" y="4005467"/>
            <a:ext cx="804988" cy="808517"/>
            <a:chOff x="9161458" y="1803401"/>
            <a:chExt cx="360368" cy="361949"/>
          </a:xfrm>
          <a:solidFill>
            <a:schemeClr val="bg1"/>
          </a:solidFill>
        </p:grpSpPr>
        <p:sp>
          <p:nvSpPr>
            <p:cNvPr id="185" name="Freeform 101">
              <a:extLst>
                <a:ext uri="{FF2B5EF4-FFF2-40B4-BE49-F238E27FC236}">
                  <a16:creationId xmlns:a16="http://schemas.microsoft.com/office/drawing/2014/main" id="{FABF79EA-ADA1-9840-99D5-9E8CA48822F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1468" y="1965326"/>
              <a:ext cx="168275" cy="93663"/>
            </a:xfrm>
            <a:custGeom>
              <a:avLst/>
              <a:gdLst>
                <a:gd name="T0" fmla="*/ 40 w 45"/>
                <a:gd name="T1" fmla="*/ 25 h 25"/>
                <a:gd name="T2" fmla="*/ 40 w 45"/>
                <a:gd name="T3" fmla="*/ 25 h 25"/>
                <a:gd name="T4" fmla="*/ 45 w 45"/>
                <a:gd name="T5" fmla="*/ 11 h 25"/>
                <a:gd name="T6" fmla="*/ 40 w 45"/>
                <a:gd name="T7" fmla="*/ 11 h 25"/>
                <a:gd name="T8" fmla="*/ 0 w 45"/>
                <a:gd name="T9" fmla="*/ 0 h 25"/>
                <a:gd name="T10" fmla="*/ 0 w 45"/>
                <a:gd name="T11" fmla="*/ 11 h 25"/>
                <a:gd name="T12" fmla="*/ 40 w 45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25">
                  <a:moveTo>
                    <a:pt x="40" y="25"/>
                  </a:moveTo>
                  <a:cubicBezTo>
                    <a:pt x="40" y="25"/>
                    <a:pt x="40" y="25"/>
                    <a:pt x="40" y="25"/>
                  </a:cubicBezTo>
                  <a:cubicBezTo>
                    <a:pt x="40" y="20"/>
                    <a:pt x="42" y="15"/>
                    <a:pt x="45" y="11"/>
                  </a:cubicBezTo>
                  <a:cubicBezTo>
                    <a:pt x="43" y="11"/>
                    <a:pt x="42" y="11"/>
                    <a:pt x="40" y="11"/>
                  </a:cubicBezTo>
                  <a:cubicBezTo>
                    <a:pt x="24" y="11"/>
                    <a:pt x="7" y="7"/>
                    <a:pt x="0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7"/>
                    <a:pt x="18" y="25"/>
                    <a:pt x="40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  <p:sp>
          <p:nvSpPr>
            <p:cNvPr id="186" name="Freeform 102">
              <a:extLst>
                <a:ext uri="{FF2B5EF4-FFF2-40B4-BE49-F238E27FC236}">
                  <a16:creationId xmlns:a16="http://schemas.microsoft.com/office/drawing/2014/main" id="{6E0C6B1D-746A-574D-8DAC-3929F0D33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1468" y="1897063"/>
              <a:ext cx="300039" cy="95250"/>
            </a:xfrm>
            <a:custGeom>
              <a:avLst/>
              <a:gdLst>
                <a:gd name="T0" fmla="*/ 40 w 80"/>
                <a:gd name="T1" fmla="*/ 25 h 25"/>
                <a:gd name="T2" fmla="*/ 48 w 80"/>
                <a:gd name="T3" fmla="*/ 25 h 25"/>
                <a:gd name="T4" fmla="*/ 70 w 80"/>
                <a:gd name="T5" fmla="*/ 15 h 25"/>
                <a:gd name="T6" fmla="*/ 78 w 80"/>
                <a:gd name="T7" fmla="*/ 16 h 25"/>
                <a:gd name="T8" fmla="*/ 80 w 80"/>
                <a:gd name="T9" fmla="*/ 15 h 25"/>
                <a:gd name="T10" fmla="*/ 80 w 80"/>
                <a:gd name="T11" fmla="*/ 2 h 25"/>
                <a:gd name="T12" fmla="*/ 40 w 80"/>
                <a:gd name="T13" fmla="*/ 11 h 25"/>
                <a:gd name="T14" fmla="*/ 0 w 80"/>
                <a:gd name="T15" fmla="*/ 0 h 25"/>
                <a:gd name="T16" fmla="*/ 0 w 80"/>
                <a:gd name="T17" fmla="*/ 11 h 25"/>
                <a:gd name="T18" fmla="*/ 40 w 80"/>
                <a:gd name="T1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25">
                  <a:moveTo>
                    <a:pt x="40" y="25"/>
                  </a:moveTo>
                  <a:cubicBezTo>
                    <a:pt x="43" y="25"/>
                    <a:pt x="45" y="25"/>
                    <a:pt x="48" y="25"/>
                  </a:cubicBezTo>
                  <a:cubicBezTo>
                    <a:pt x="53" y="19"/>
                    <a:pt x="61" y="15"/>
                    <a:pt x="70" y="15"/>
                  </a:cubicBezTo>
                  <a:cubicBezTo>
                    <a:pt x="73" y="15"/>
                    <a:pt x="76" y="15"/>
                    <a:pt x="78" y="16"/>
                  </a:cubicBezTo>
                  <a:cubicBezTo>
                    <a:pt x="79" y="16"/>
                    <a:pt x="79" y="15"/>
                    <a:pt x="80" y="15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71" y="7"/>
                    <a:pt x="55" y="11"/>
                    <a:pt x="40" y="11"/>
                  </a:cubicBezTo>
                  <a:cubicBezTo>
                    <a:pt x="24" y="11"/>
                    <a:pt x="7" y="7"/>
                    <a:pt x="0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7"/>
                    <a:pt x="18" y="25"/>
                    <a:pt x="40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  <p:sp>
          <p:nvSpPr>
            <p:cNvPr id="187" name="Freeform 103">
              <a:extLst>
                <a:ext uri="{FF2B5EF4-FFF2-40B4-BE49-F238E27FC236}">
                  <a16:creationId xmlns:a16="http://schemas.microsoft.com/office/drawing/2014/main" id="{AB98CB60-A36A-124A-8856-C63619FF3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1458" y="1803401"/>
              <a:ext cx="300039" cy="120650"/>
            </a:xfrm>
            <a:custGeom>
              <a:avLst/>
              <a:gdLst>
                <a:gd name="T0" fmla="*/ 40 w 80"/>
                <a:gd name="T1" fmla="*/ 32 h 32"/>
                <a:gd name="T2" fmla="*/ 80 w 80"/>
                <a:gd name="T3" fmla="*/ 22 h 32"/>
                <a:gd name="T4" fmla="*/ 80 w 80"/>
                <a:gd name="T5" fmla="*/ 18 h 32"/>
                <a:gd name="T6" fmla="*/ 40 w 80"/>
                <a:gd name="T7" fmla="*/ 0 h 32"/>
                <a:gd name="T8" fmla="*/ 0 w 80"/>
                <a:gd name="T9" fmla="*/ 18 h 32"/>
                <a:gd name="T10" fmla="*/ 40 w 80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2">
                  <a:moveTo>
                    <a:pt x="40" y="32"/>
                  </a:moveTo>
                  <a:cubicBezTo>
                    <a:pt x="58" y="32"/>
                    <a:pt x="74" y="27"/>
                    <a:pt x="80" y="22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0" y="8"/>
                    <a:pt x="62" y="0"/>
                    <a:pt x="40" y="0"/>
                  </a:cubicBezTo>
                  <a:cubicBezTo>
                    <a:pt x="18" y="0"/>
                    <a:pt x="0" y="8"/>
                    <a:pt x="0" y="18"/>
                  </a:cubicBezTo>
                  <a:cubicBezTo>
                    <a:pt x="0" y="24"/>
                    <a:pt x="18" y="32"/>
                    <a:pt x="40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  <p:sp>
          <p:nvSpPr>
            <p:cNvPr id="188" name="Freeform 104">
              <a:extLst>
                <a:ext uri="{FF2B5EF4-FFF2-40B4-BE49-F238E27FC236}">
                  <a16:creationId xmlns:a16="http://schemas.microsoft.com/office/drawing/2014/main" id="{FF29DB65-49C0-E340-B539-E77A66E1BBD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1468" y="2033588"/>
              <a:ext cx="173038" cy="101600"/>
            </a:xfrm>
            <a:custGeom>
              <a:avLst/>
              <a:gdLst>
                <a:gd name="T0" fmla="*/ 40 w 46"/>
                <a:gd name="T1" fmla="*/ 11 h 27"/>
                <a:gd name="T2" fmla="*/ 0 w 46"/>
                <a:gd name="T3" fmla="*/ 0 h 27"/>
                <a:gd name="T4" fmla="*/ 0 w 46"/>
                <a:gd name="T5" fmla="*/ 9 h 27"/>
                <a:gd name="T6" fmla="*/ 40 w 46"/>
                <a:gd name="T7" fmla="*/ 27 h 27"/>
                <a:gd name="T8" fmla="*/ 46 w 46"/>
                <a:gd name="T9" fmla="*/ 27 h 27"/>
                <a:gd name="T10" fmla="*/ 40 w 46"/>
                <a:gd name="T11" fmla="*/ 11 h 27"/>
                <a:gd name="T12" fmla="*/ 40 w 46"/>
                <a:gd name="T13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27">
                  <a:moveTo>
                    <a:pt x="40" y="11"/>
                  </a:moveTo>
                  <a:cubicBezTo>
                    <a:pt x="24" y="11"/>
                    <a:pt x="7" y="7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9"/>
                    <a:pt x="18" y="27"/>
                    <a:pt x="40" y="27"/>
                  </a:cubicBezTo>
                  <a:cubicBezTo>
                    <a:pt x="42" y="27"/>
                    <a:pt x="44" y="27"/>
                    <a:pt x="46" y="27"/>
                  </a:cubicBezTo>
                  <a:cubicBezTo>
                    <a:pt x="43" y="22"/>
                    <a:pt x="40" y="17"/>
                    <a:pt x="40" y="11"/>
                  </a:cubicBezTo>
                  <a:cubicBezTo>
                    <a:pt x="40" y="11"/>
                    <a:pt x="40" y="11"/>
                    <a:pt x="4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  <p:sp>
          <p:nvSpPr>
            <p:cNvPr id="189" name="Freeform 105">
              <a:extLst>
                <a:ext uri="{FF2B5EF4-FFF2-40B4-BE49-F238E27FC236}">
                  <a16:creationId xmlns:a16="http://schemas.microsoft.com/office/drawing/2014/main" id="{B8691618-3652-8542-89E8-4417C31A24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26563" y="1968500"/>
              <a:ext cx="195263" cy="196850"/>
            </a:xfrm>
            <a:custGeom>
              <a:avLst/>
              <a:gdLst>
                <a:gd name="T0" fmla="*/ 26 w 52"/>
                <a:gd name="T1" fmla="*/ 0 h 52"/>
                <a:gd name="T2" fmla="*/ 0 w 52"/>
                <a:gd name="T3" fmla="*/ 26 h 52"/>
                <a:gd name="T4" fmla="*/ 26 w 52"/>
                <a:gd name="T5" fmla="*/ 52 h 52"/>
                <a:gd name="T6" fmla="*/ 52 w 52"/>
                <a:gd name="T7" fmla="*/ 26 h 52"/>
                <a:gd name="T8" fmla="*/ 26 w 52"/>
                <a:gd name="T9" fmla="*/ 0 h 52"/>
                <a:gd name="T10" fmla="*/ 32 w 52"/>
                <a:gd name="T11" fmla="*/ 30 h 52"/>
                <a:gd name="T12" fmla="*/ 22 w 52"/>
                <a:gd name="T13" fmla="*/ 30 h 52"/>
                <a:gd name="T14" fmla="*/ 22 w 52"/>
                <a:gd name="T15" fmla="*/ 13 h 52"/>
                <a:gd name="T16" fmla="*/ 24 w 52"/>
                <a:gd name="T17" fmla="*/ 11 h 52"/>
                <a:gd name="T18" fmla="*/ 26 w 52"/>
                <a:gd name="T19" fmla="*/ 13 h 52"/>
                <a:gd name="T20" fmla="*/ 26 w 52"/>
                <a:gd name="T21" fmla="*/ 26 h 52"/>
                <a:gd name="T22" fmla="*/ 32 w 52"/>
                <a:gd name="T23" fmla="*/ 26 h 52"/>
                <a:gd name="T24" fmla="*/ 35 w 52"/>
                <a:gd name="T25" fmla="*/ 28 h 52"/>
                <a:gd name="T26" fmla="*/ 32 w 52"/>
                <a:gd name="T27" fmla="*/ 3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52">
                  <a:moveTo>
                    <a:pt x="26" y="0"/>
                  </a:moveTo>
                  <a:cubicBezTo>
                    <a:pt x="12" y="0"/>
                    <a:pt x="0" y="12"/>
                    <a:pt x="0" y="26"/>
                  </a:cubicBezTo>
                  <a:cubicBezTo>
                    <a:pt x="0" y="40"/>
                    <a:pt x="12" y="52"/>
                    <a:pt x="26" y="52"/>
                  </a:cubicBezTo>
                  <a:cubicBezTo>
                    <a:pt x="40" y="52"/>
                    <a:pt x="52" y="40"/>
                    <a:pt x="52" y="26"/>
                  </a:cubicBezTo>
                  <a:cubicBezTo>
                    <a:pt x="52" y="12"/>
                    <a:pt x="40" y="0"/>
                    <a:pt x="26" y="0"/>
                  </a:cubicBezTo>
                  <a:close/>
                  <a:moveTo>
                    <a:pt x="32" y="30"/>
                  </a:moveTo>
                  <a:cubicBezTo>
                    <a:pt x="22" y="30"/>
                    <a:pt x="22" y="30"/>
                    <a:pt x="22" y="30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2"/>
                    <a:pt x="23" y="11"/>
                    <a:pt x="24" y="11"/>
                  </a:cubicBezTo>
                  <a:cubicBezTo>
                    <a:pt x="25" y="11"/>
                    <a:pt x="26" y="12"/>
                    <a:pt x="26" y="13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4" y="26"/>
                    <a:pt x="35" y="27"/>
                    <a:pt x="35" y="28"/>
                  </a:cubicBezTo>
                  <a:cubicBezTo>
                    <a:pt x="35" y="29"/>
                    <a:pt x="34" y="30"/>
                    <a:pt x="32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B86931C2-7F87-CA44-8FC4-359696BA8C58}"/>
              </a:ext>
            </a:extLst>
          </p:cNvPr>
          <p:cNvGrpSpPr/>
          <p:nvPr/>
        </p:nvGrpSpPr>
        <p:grpSpPr>
          <a:xfrm>
            <a:off x="15436841" y="3868415"/>
            <a:ext cx="959534" cy="917265"/>
            <a:chOff x="4833935" y="3983047"/>
            <a:chExt cx="360361" cy="344489"/>
          </a:xfrm>
          <a:solidFill>
            <a:schemeClr val="bg1"/>
          </a:solidFill>
        </p:grpSpPr>
        <p:sp>
          <p:nvSpPr>
            <p:cNvPr id="191" name="Freeform 190">
              <a:extLst>
                <a:ext uri="{FF2B5EF4-FFF2-40B4-BE49-F238E27FC236}">
                  <a16:creationId xmlns:a16="http://schemas.microsoft.com/office/drawing/2014/main" id="{9405C8C3-44C1-724B-9061-6EE1BC876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3935" y="4179900"/>
              <a:ext cx="74613" cy="128588"/>
            </a:xfrm>
            <a:custGeom>
              <a:avLst/>
              <a:gdLst>
                <a:gd name="T0" fmla="*/ 18 w 20"/>
                <a:gd name="T1" fmla="*/ 0 h 34"/>
                <a:gd name="T2" fmla="*/ 2 w 20"/>
                <a:gd name="T3" fmla="*/ 0 h 34"/>
                <a:gd name="T4" fmla="*/ 0 w 20"/>
                <a:gd name="T5" fmla="*/ 2 h 34"/>
                <a:gd name="T6" fmla="*/ 0 w 20"/>
                <a:gd name="T7" fmla="*/ 32 h 34"/>
                <a:gd name="T8" fmla="*/ 2 w 20"/>
                <a:gd name="T9" fmla="*/ 34 h 34"/>
                <a:gd name="T10" fmla="*/ 18 w 20"/>
                <a:gd name="T11" fmla="*/ 34 h 34"/>
                <a:gd name="T12" fmla="*/ 20 w 20"/>
                <a:gd name="T13" fmla="*/ 32 h 34"/>
                <a:gd name="T14" fmla="*/ 20 w 20"/>
                <a:gd name="T15" fmla="*/ 2 h 34"/>
                <a:gd name="T16" fmla="*/ 18 w 20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4">
                  <a:moveTo>
                    <a:pt x="1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3"/>
                    <a:pt x="1" y="34"/>
                    <a:pt x="2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9" y="34"/>
                    <a:pt x="20" y="33"/>
                    <a:pt x="20" y="3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1"/>
                    <a:pt x="19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  <p:sp>
          <p:nvSpPr>
            <p:cNvPr id="192" name="Freeform 191">
              <a:extLst>
                <a:ext uri="{FF2B5EF4-FFF2-40B4-BE49-F238E27FC236}">
                  <a16:creationId xmlns:a16="http://schemas.microsoft.com/office/drawing/2014/main" id="{AF3E9724-C84D-9845-BB45-BBB6EB2E9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6483" y="4194186"/>
              <a:ext cx="277813" cy="133350"/>
            </a:xfrm>
            <a:custGeom>
              <a:avLst/>
              <a:gdLst>
                <a:gd name="T0" fmla="*/ 73 w 74"/>
                <a:gd name="T1" fmla="*/ 13 h 35"/>
                <a:gd name="T2" fmla="*/ 59 w 74"/>
                <a:gd name="T3" fmla="*/ 8 h 35"/>
                <a:gd name="T4" fmla="*/ 47 w 74"/>
                <a:gd name="T5" fmla="*/ 12 h 35"/>
                <a:gd name="T6" fmla="*/ 47 w 74"/>
                <a:gd name="T7" fmla="*/ 14 h 35"/>
                <a:gd name="T8" fmla="*/ 45 w 74"/>
                <a:gd name="T9" fmla="*/ 21 h 35"/>
                <a:gd name="T10" fmla="*/ 38 w 74"/>
                <a:gd name="T11" fmla="*/ 24 h 35"/>
                <a:gd name="T12" fmla="*/ 18 w 74"/>
                <a:gd name="T13" fmla="*/ 24 h 35"/>
                <a:gd name="T14" fmla="*/ 16 w 74"/>
                <a:gd name="T15" fmla="*/ 22 h 35"/>
                <a:gd name="T16" fmla="*/ 18 w 74"/>
                <a:gd name="T17" fmla="*/ 20 h 35"/>
                <a:gd name="T18" fmla="*/ 38 w 74"/>
                <a:gd name="T19" fmla="*/ 20 h 35"/>
                <a:gd name="T20" fmla="*/ 42 w 74"/>
                <a:gd name="T21" fmla="*/ 18 h 35"/>
                <a:gd name="T22" fmla="*/ 43 w 74"/>
                <a:gd name="T23" fmla="*/ 14 h 35"/>
                <a:gd name="T24" fmla="*/ 38 w 74"/>
                <a:gd name="T25" fmla="*/ 8 h 35"/>
                <a:gd name="T26" fmla="*/ 27 w 74"/>
                <a:gd name="T27" fmla="*/ 8 h 35"/>
                <a:gd name="T28" fmla="*/ 26 w 74"/>
                <a:gd name="T29" fmla="*/ 8 h 35"/>
                <a:gd name="T30" fmla="*/ 25 w 74"/>
                <a:gd name="T31" fmla="*/ 7 h 35"/>
                <a:gd name="T32" fmla="*/ 8 w 74"/>
                <a:gd name="T33" fmla="*/ 0 h 35"/>
                <a:gd name="T34" fmla="*/ 2 w 74"/>
                <a:gd name="T35" fmla="*/ 0 h 35"/>
                <a:gd name="T36" fmla="*/ 0 w 74"/>
                <a:gd name="T37" fmla="*/ 2 h 35"/>
                <a:gd name="T38" fmla="*/ 0 w 74"/>
                <a:gd name="T39" fmla="*/ 24 h 35"/>
                <a:gd name="T40" fmla="*/ 1 w 74"/>
                <a:gd name="T41" fmla="*/ 26 h 35"/>
                <a:gd name="T42" fmla="*/ 16 w 74"/>
                <a:gd name="T43" fmla="*/ 31 h 35"/>
                <a:gd name="T44" fmla="*/ 32 w 74"/>
                <a:gd name="T45" fmla="*/ 35 h 35"/>
                <a:gd name="T46" fmla="*/ 49 w 74"/>
                <a:gd name="T47" fmla="*/ 29 h 35"/>
                <a:gd name="T48" fmla="*/ 73 w 74"/>
                <a:gd name="T49" fmla="*/ 16 h 35"/>
                <a:gd name="T50" fmla="*/ 74 w 74"/>
                <a:gd name="T51" fmla="*/ 14 h 35"/>
                <a:gd name="T52" fmla="*/ 73 w 74"/>
                <a:gd name="T53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4" h="35">
                  <a:moveTo>
                    <a:pt x="73" y="13"/>
                  </a:moveTo>
                  <a:cubicBezTo>
                    <a:pt x="69" y="8"/>
                    <a:pt x="65" y="7"/>
                    <a:pt x="59" y="8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3"/>
                    <a:pt x="47" y="13"/>
                    <a:pt x="47" y="14"/>
                  </a:cubicBezTo>
                  <a:cubicBezTo>
                    <a:pt x="47" y="17"/>
                    <a:pt x="47" y="19"/>
                    <a:pt x="45" y="21"/>
                  </a:cubicBezTo>
                  <a:cubicBezTo>
                    <a:pt x="43" y="23"/>
                    <a:pt x="41" y="24"/>
                    <a:pt x="3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6" y="23"/>
                    <a:pt x="16" y="22"/>
                  </a:cubicBezTo>
                  <a:cubicBezTo>
                    <a:pt x="16" y="21"/>
                    <a:pt x="17" y="20"/>
                    <a:pt x="1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0" y="20"/>
                    <a:pt x="41" y="19"/>
                    <a:pt x="42" y="18"/>
                  </a:cubicBezTo>
                  <a:cubicBezTo>
                    <a:pt x="43" y="17"/>
                    <a:pt x="43" y="16"/>
                    <a:pt x="43" y="14"/>
                  </a:cubicBezTo>
                  <a:cubicBezTo>
                    <a:pt x="43" y="12"/>
                    <a:pt x="42" y="8"/>
                    <a:pt x="38" y="8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5" y="8"/>
                    <a:pt x="25" y="8"/>
                    <a:pt x="25" y="7"/>
                  </a:cubicBezTo>
                  <a:cubicBezTo>
                    <a:pt x="23" y="6"/>
                    <a:pt x="17" y="0"/>
                    <a:pt x="8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5"/>
                    <a:pt x="1" y="26"/>
                    <a:pt x="1" y="26"/>
                  </a:cubicBezTo>
                  <a:cubicBezTo>
                    <a:pt x="8" y="28"/>
                    <a:pt x="12" y="30"/>
                    <a:pt x="16" y="31"/>
                  </a:cubicBezTo>
                  <a:cubicBezTo>
                    <a:pt x="24" y="34"/>
                    <a:pt x="28" y="35"/>
                    <a:pt x="32" y="35"/>
                  </a:cubicBezTo>
                  <a:cubicBezTo>
                    <a:pt x="37" y="35"/>
                    <a:pt x="41" y="33"/>
                    <a:pt x="49" y="29"/>
                  </a:cubicBezTo>
                  <a:cubicBezTo>
                    <a:pt x="54" y="26"/>
                    <a:pt x="62" y="21"/>
                    <a:pt x="73" y="16"/>
                  </a:cubicBezTo>
                  <a:cubicBezTo>
                    <a:pt x="73" y="15"/>
                    <a:pt x="74" y="15"/>
                    <a:pt x="74" y="14"/>
                  </a:cubicBezTo>
                  <a:cubicBezTo>
                    <a:pt x="74" y="14"/>
                    <a:pt x="74" y="13"/>
                    <a:pt x="7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  <p:sp>
          <p:nvSpPr>
            <p:cNvPr id="193" name="Freeform 192">
              <a:extLst>
                <a:ext uri="{FF2B5EF4-FFF2-40B4-BE49-F238E27FC236}">
                  <a16:creationId xmlns:a16="http://schemas.microsoft.com/office/drawing/2014/main" id="{231EFE11-56F0-4148-9E50-D19D8D4C86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37140" y="3983047"/>
              <a:ext cx="104775" cy="106363"/>
            </a:xfrm>
            <a:custGeom>
              <a:avLst/>
              <a:gdLst>
                <a:gd name="T0" fmla="*/ 14 w 28"/>
                <a:gd name="T1" fmla="*/ 28 h 28"/>
                <a:gd name="T2" fmla="*/ 28 w 28"/>
                <a:gd name="T3" fmla="*/ 14 h 28"/>
                <a:gd name="T4" fmla="*/ 14 w 28"/>
                <a:gd name="T5" fmla="*/ 0 h 28"/>
                <a:gd name="T6" fmla="*/ 0 w 28"/>
                <a:gd name="T7" fmla="*/ 14 h 28"/>
                <a:gd name="T8" fmla="*/ 14 w 28"/>
                <a:gd name="T9" fmla="*/ 28 h 28"/>
                <a:gd name="T10" fmla="*/ 12 w 28"/>
                <a:gd name="T11" fmla="*/ 10 h 28"/>
                <a:gd name="T12" fmla="*/ 14 w 28"/>
                <a:gd name="T13" fmla="*/ 8 h 28"/>
                <a:gd name="T14" fmla="*/ 16 w 28"/>
                <a:gd name="T15" fmla="*/ 10 h 28"/>
                <a:gd name="T16" fmla="*/ 16 w 28"/>
                <a:gd name="T17" fmla="*/ 18 h 28"/>
                <a:gd name="T18" fmla="*/ 14 w 28"/>
                <a:gd name="T19" fmla="*/ 20 h 28"/>
                <a:gd name="T20" fmla="*/ 12 w 28"/>
                <a:gd name="T21" fmla="*/ 18 h 28"/>
                <a:gd name="T22" fmla="*/ 12 w 28"/>
                <a:gd name="T23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28">
                  <a:moveTo>
                    <a:pt x="14" y="28"/>
                  </a:moveTo>
                  <a:cubicBezTo>
                    <a:pt x="22" y="28"/>
                    <a:pt x="28" y="22"/>
                    <a:pt x="28" y="14"/>
                  </a:cubicBezTo>
                  <a:cubicBezTo>
                    <a:pt x="28" y="6"/>
                    <a:pt x="22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22"/>
                    <a:pt x="6" y="28"/>
                    <a:pt x="14" y="28"/>
                  </a:cubicBezTo>
                  <a:close/>
                  <a:moveTo>
                    <a:pt x="12" y="10"/>
                  </a:moveTo>
                  <a:cubicBezTo>
                    <a:pt x="12" y="9"/>
                    <a:pt x="13" y="8"/>
                    <a:pt x="14" y="8"/>
                  </a:cubicBezTo>
                  <a:cubicBezTo>
                    <a:pt x="15" y="8"/>
                    <a:pt x="16" y="9"/>
                    <a:pt x="16" y="10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2" y="19"/>
                    <a:pt x="12" y="18"/>
                  </a:cubicBezTo>
                  <a:lnTo>
                    <a:pt x="12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  <p:sp>
          <p:nvSpPr>
            <p:cNvPr id="194" name="Freeform 193">
              <a:extLst>
                <a:ext uri="{FF2B5EF4-FFF2-40B4-BE49-F238E27FC236}">
                  <a16:creationId xmlns:a16="http://schemas.microsoft.com/office/drawing/2014/main" id="{3178046F-1D20-7F46-99CD-864C7006F1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68875" y="4089401"/>
              <a:ext cx="104775" cy="104775"/>
            </a:xfrm>
            <a:custGeom>
              <a:avLst/>
              <a:gdLst>
                <a:gd name="T0" fmla="*/ 14 w 28"/>
                <a:gd name="T1" fmla="*/ 28 h 28"/>
                <a:gd name="T2" fmla="*/ 28 w 28"/>
                <a:gd name="T3" fmla="*/ 14 h 28"/>
                <a:gd name="T4" fmla="*/ 14 w 28"/>
                <a:gd name="T5" fmla="*/ 0 h 28"/>
                <a:gd name="T6" fmla="*/ 0 w 28"/>
                <a:gd name="T7" fmla="*/ 14 h 28"/>
                <a:gd name="T8" fmla="*/ 14 w 28"/>
                <a:gd name="T9" fmla="*/ 28 h 28"/>
                <a:gd name="T10" fmla="*/ 12 w 28"/>
                <a:gd name="T11" fmla="*/ 10 h 28"/>
                <a:gd name="T12" fmla="*/ 14 w 28"/>
                <a:gd name="T13" fmla="*/ 8 h 28"/>
                <a:gd name="T14" fmla="*/ 16 w 28"/>
                <a:gd name="T15" fmla="*/ 10 h 28"/>
                <a:gd name="T16" fmla="*/ 16 w 28"/>
                <a:gd name="T17" fmla="*/ 18 h 28"/>
                <a:gd name="T18" fmla="*/ 14 w 28"/>
                <a:gd name="T19" fmla="*/ 20 h 28"/>
                <a:gd name="T20" fmla="*/ 12 w 28"/>
                <a:gd name="T21" fmla="*/ 18 h 28"/>
                <a:gd name="T22" fmla="*/ 12 w 28"/>
                <a:gd name="T23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28">
                  <a:moveTo>
                    <a:pt x="14" y="28"/>
                  </a:moveTo>
                  <a:cubicBezTo>
                    <a:pt x="22" y="28"/>
                    <a:pt x="28" y="22"/>
                    <a:pt x="28" y="14"/>
                  </a:cubicBezTo>
                  <a:cubicBezTo>
                    <a:pt x="28" y="6"/>
                    <a:pt x="22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22"/>
                    <a:pt x="6" y="28"/>
                    <a:pt x="14" y="28"/>
                  </a:cubicBezTo>
                  <a:close/>
                  <a:moveTo>
                    <a:pt x="12" y="10"/>
                  </a:moveTo>
                  <a:cubicBezTo>
                    <a:pt x="12" y="9"/>
                    <a:pt x="13" y="8"/>
                    <a:pt x="14" y="8"/>
                  </a:cubicBezTo>
                  <a:cubicBezTo>
                    <a:pt x="15" y="8"/>
                    <a:pt x="16" y="9"/>
                    <a:pt x="16" y="10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2" y="19"/>
                    <a:pt x="12" y="18"/>
                  </a:cubicBezTo>
                  <a:lnTo>
                    <a:pt x="12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9899EE10-5841-5148-8E90-24B5174C6724}"/>
              </a:ext>
            </a:extLst>
          </p:cNvPr>
          <p:cNvGrpSpPr/>
          <p:nvPr/>
        </p:nvGrpSpPr>
        <p:grpSpPr>
          <a:xfrm>
            <a:off x="6429449" y="11391138"/>
            <a:ext cx="840210" cy="840207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196" name="Freeform 372">
              <a:extLst>
                <a:ext uri="{FF2B5EF4-FFF2-40B4-BE49-F238E27FC236}">
                  <a16:creationId xmlns:a16="http://schemas.microsoft.com/office/drawing/2014/main" id="{4F5AA93E-B4A7-8F43-B292-28563E9849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Lato" panose="020F0502020204030203" pitchFamily="34" charset="0"/>
              </a:endParaRPr>
            </a:p>
          </p:txBody>
        </p:sp>
        <p:sp>
          <p:nvSpPr>
            <p:cNvPr id="197" name="Freeform 373">
              <a:extLst>
                <a:ext uri="{FF2B5EF4-FFF2-40B4-BE49-F238E27FC236}">
                  <a16:creationId xmlns:a16="http://schemas.microsoft.com/office/drawing/2014/main" id="{C5D8D571-3B3F-0743-8D50-D46436B20A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Lato" panose="020F0502020204030203" pitchFamily="34" charset="0"/>
              </a:endParaRPr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0A406254-86CE-0E4C-ACFF-A9EDF16DEE0F}"/>
              </a:ext>
            </a:extLst>
          </p:cNvPr>
          <p:cNvGrpSpPr/>
          <p:nvPr/>
        </p:nvGrpSpPr>
        <p:grpSpPr>
          <a:xfrm>
            <a:off x="12422273" y="11483953"/>
            <a:ext cx="804988" cy="808517"/>
            <a:chOff x="9161458" y="1803401"/>
            <a:chExt cx="360368" cy="361949"/>
          </a:xfrm>
          <a:solidFill>
            <a:schemeClr val="bg1"/>
          </a:solidFill>
        </p:grpSpPr>
        <p:sp>
          <p:nvSpPr>
            <p:cNvPr id="199" name="Freeform 101">
              <a:extLst>
                <a:ext uri="{FF2B5EF4-FFF2-40B4-BE49-F238E27FC236}">
                  <a16:creationId xmlns:a16="http://schemas.microsoft.com/office/drawing/2014/main" id="{74D254DC-951A-FD45-81EF-852550AFDB8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1468" y="1965326"/>
              <a:ext cx="168275" cy="93663"/>
            </a:xfrm>
            <a:custGeom>
              <a:avLst/>
              <a:gdLst>
                <a:gd name="T0" fmla="*/ 40 w 45"/>
                <a:gd name="T1" fmla="*/ 25 h 25"/>
                <a:gd name="T2" fmla="*/ 40 w 45"/>
                <a:gd name="T3" fmla="*/ 25 h 25"/>
                <a:gd name="T4" fmla="*/ 45 w 45"/>
                <a:gd name="T5" fmla="*/ 11 h 25"/>
                <a:gd name="T6" fmla="*/ 40 w 45"/>
                <a:gd name="T7" fmla="*/ 11 h 25"/>
                <a:gd name="T8" fmla="*/ 0 w 45"/>
                <a:gd name="T9" fmla="*/ 0 h 25"/>
                <a:gd name="T10" fmla="*/ 0 w 45"/>
                <a:gd name="T11" fmla="*/ 11 h 25"/>
                <a:gd name="T12" fmla="*/ 40 w 45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25">
                  <a:moveTo>
                    <a:pt x="40" y="25"/>
                  </a:moveTo>
                  <a:cubicBezTo>
                    <a:pt x="40" y="25"/>
                    <a:pt x="40" y="25"/>
                    <a:pt x="40" y="25"/>
                  </a:cubicBezTo>
                  <a:cubicBezTo>
                    <a:pt x="40" y="20"/>
                    <a:pt x="42" y="15"/>
                    <a:pt x="45" y="11"/>
                  </a:cubicBezTo>
                  <a:cubicBezTo>
                    <a:pt x="43" y="11"/>
                    <a:pt x="42" y="11"/>
                    <a:pt x="40" y="11"/>
                  </a:cubicBezTo>
                  <a:cubicBezTo>
                    <a:pt x="24" y="11"/>
                    <a:pt x="7" y="7"/>
                    <a:pt x="0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7"/>
                    <a:pt x="18" y="25"/>
                    <a:pt x="40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  <p:sp>
          <p:nvSpPr>
            <p:cNvPr id="200" name="Freeform 102">
              <a:extLst>
                <a:ext uri="{FF2B5EF4-FFF2-40B4-BE49-F238E27FC236}">
                  <a16:creationId xmlns:a16="http://schemas.microsoft.com/office/drawing/2014/main" id="{B87BDC7B-105D-4F47-BDBE-CD5F6D17155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1468" y="1897063"/>
              <a:ext cx="300039" cy="95250"/>
            </a:xfrm>
            <a:custGeom>
              <a:avLst/>
              <a:gdLst>
                <a:gd name="T0" fmla="*/ 40 w 80"/>
                <a:gd name="T1" fmla="*/ 25 h 25"/>
                <a:gd name="T2" fmla="*/ 48 w 80"/>
                <a:gd name="T3" fmla="*/ 25 h 25"/>
                <a:gd name="T4" fmla="*/ 70 w 80"/>
                <a:gd name="T5" fmla="*/ 15 h 25"/>
                <a:gd name="T6" fmla="*/ 78 w 80"/>
                <a:gd name="T7" fmla="*/ 16 h 25"/>
                <a:gd name="T8" fmla="*/ 80 w 80"/>
                <a:gd name="T9" fmla="*/ 15 h 25"/>
                <a:gd name="T10" fmla="*/ 80 w 80"/>
                <a:gd name="T11" fmla="*/ 2 h 25"/>
                <a:gd name="T12" fmla="*/ 40 w 80"/>
                <a:gd name="T13" fmla="*/ 11 h 25"/>
                <a:gd name="T14" fmla="*/ 0 w 80"/>
                <a:gd name="T15" fmla="*/ 0 h 25"/>
                <a:gd name="T16" fmla="*/ 0 w 80"/>
                <a:gd name="T17" fmla="*/ 11 h 25"/>
                <a:gd name="T18" fmla="*/ 40 w 80"/>
                <a:gd name="T1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25">
                  <a:moveTo>
                    <a:pt x="40" y="25"/>
                  </a:moveTo>
                  <a:cubicBezTo>
                    <a:pt x="43" y="25"/>
                    <a:pt x="45" y="25"/>
                    <a:pt x="48" y="25"/>
                  </a:cubicBezTo>
                  <a:cubicBezTo>
                    <a:pt x="53" y="19"/>
                    <a:pt x="61" y="15"/>
                    <a:pt x="70" y="15"/>
                  </a:cubicBezTo>
                  <a:cubicBezTo>
                    <a:pt x="73" y="15"/>
                    <a:pt x="76" y="15"/>
                    <a:pt x="78" y="16"/>
                  </a:cubicBezTo>
                  <a:cubicBezTo>
                    <a:pt x="79" y="16"/>
                    <a:pt x="79" y="15"/>
                    <a:pt x="80" y="15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71" y="7"/>
                    <a:pt x="55" y="11"/>
                    <a:pt x="40" y="11"/>
                  </a:cubicBezTo>
                  <a:cubicBezTo>
                    <a:pt x="24" y="11"/>
                    <a:pt x="7" y="7"/>
                    <a:pt x="0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7"/>
                    <a:pt x="18" y="25"/>
                    <a:pt x="40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  <p:sp>
          <p:nvSpPr>
            <p:cNvPr id="201" name="Freeform 103">
              <a:extLst>
                <a:ext uri="{FF2B5EF4-FFF2-40B4-BE49-F238E27FC236}">
                  <a16:creationId xmlns:a16="http://schemas.microsoft.com/office/drawing/2014/main" id="{94719DFB-9E63-4749-B0F3-4906DC7381E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1458" y="1803401"/>
              <a:ext cx="300039" cy="120650"/>
            </a:xfrm>
            <a:custGeom>
              <a:avLst/>
              <a:gdLst>
                <a:gd name="T0" fmla="*/ 40 w 80"/>
                <a:gd name="T1" fmla="*/ 32 h 32"/>
                <a:gd name="T2" fmla="*/ 80 w 80"/>
                <a:gd name="T3" fmla="*/ 22 h 32"/>
                <a:gd name="T4" fmla="*/ 80 w 80"/>
                <a:gd name="T5" fmla="*/ 18 h 32"/>
                <a:gd name="T6" fmla="*/ 40 w 80"/>
                <a:gd name="T7" fmla="*/ 0 h 32"/>
                <a:gd name="T8" fmla="*/ 0 w 80"/>
                <a:gd name="T9" fmla="*/ 18 h 32"/>
                <a:gd name="T10" fmla="*/ 40 w 80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2">
                  <a:moveTo>
                    <a:pt x="40" y="32"/>
                  </a:moveTo>
                  <a:cubicBezTo>
                    <a:pt x="58" y="32"/>
                    <a:pt x="74" y="27"/>
                    <a:pt x="80" y="22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0" y="8"/>
                    <a:pt x="62" y="0"/>
                    <a:pt x="40" y="0"/>
                  </a:cubicBezTo>
                  <a:cubicBezTo>
                    <a:pt x="18" y="0"/>
                    <a:pt x="0" y="8"/>
                    <a:pt x="0" y="18"/>
                  </a:cubicBezTo>
                  <a:cubicBezTo>
                    <a:pt x="0" y="24"/>
                    <a:pt x="18" y="32"/>
                    <a:pt x="40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  <p:sp>
          <p:nvSpPr>
            <p:cNvPr id="202" name="Freeform 104">
              <a:extLst>
                <a:ext uri="{FF2B5EF4-FFF2-40B4-BE49-F238E27FC236}">
                  <a16:creationId xmlns:a16="http://schemas.microsoft.com/office/drawing/2014/main" id="{71C332B3-9FA3-1E46-82C2-B12FB8C009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1468" y="2033588"/>
              <a:ext cx="173038" cy="101600"/>
            </a:xfrm>
            <a:custGeom>
              <a:avLst/>
              <a:gdLst>
                <a:gd name="T0" fmla="*/ 40 w 46"/>
                <a:gd name="T1" fmla="*/ 11 h 27"/>
                <a:gd name="T2" fmla="*/ 0 w 46"/>
                <a:gd name="T3" fmla="*/ 0 h 27"/>
                <a:gd name="T4" fmla="*/ 0 w 46"/>
                <a:gd name="T5" fmla="*/ 9 h 27"/>
                <a:gd name="T6" fmla="*/ 40 w 46"/>
                <a:gd name="T7" fmla="*/ 27 h 27"/>
                <a:gd name="T8" fmla="*/ 46 w 46"/>
                <a:gd name="T9" fmla="*/ 27 h 27"/>
                <a:gd name="T10" fmla="*/ 40 w 46"/>
                <a:gd name="T11" fmla="*/ 11 h 27"/>
                <a:gd name="T12" fmla="*/ 40 w 46"/>
                <a:gd name="T13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27">
                  <a:moveTo>
                    <a:pt x="40" y="11"/>
                  </a:moveTo>
                  <a:cubicBezTo>
                    <a:pt x="24" y="11"/>
                    <a:pt x="7" y="7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9"/>
                    <a:pt x="18" y="27"/>
                    <a:pt x="40" y="27"/>
                  </a:cubicBezTo>
                  <a:cubicBezTo>
                    <a:pt x="42" y="27"/>
                    <a:pt x="44" y="27"/>
                    <a:pt x="46" y="27"/>
                  </a:cubicBezTo>
                  <a:cubicBezTo>
                    <a:pt x="43" y="22"/>
                    <a:pt x="40" y="17"/>
                    <a:pt x="40" y="11"/>
                  </a:cubicBezTo>
                  <a:cubicBezTo>
                    <a:pt x="40" y="11"/>
                    <a:pt x="40" y="11"/>
                    <a:pt x="4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  <p:sp>
          <p:nvSpPr>
            <p:cNvPr id="203" name="Freeform 105">
              <a:extLst>
                <a:ext uri="{FF2B5EF4-FFF2-40B4-BE49-F238E27FC236}">
                  <a16:creationId xmlns:a16="http://schemas.microsoft.com/office/drawing/2014/main" id="{F8EE8886-97C1-A44F-B761-4D82C933AA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26563" y="1968500"/>
              <a:ext cx="195263" cy="196850"/>
            </a:xfrm>
            <a:custGeom>
              <a:avLst/>
              <a:gdLst>
                <a:gd name="T0" fmla="*/ 26 w 52"/>
                <a:gd name="T1" fmla="*/ 0 h 52"/>
                <a:gd name="T2" fmla="*/ 0 w 52"/>
                <a:gd name="T3" fmla="*/ 26 h 52"/>
                <a:gd name="T4" fmla="*/ 26 w 52"/>
                <a:gd name="T5" fmla="*/ 52 h 52"/>
                <a:gd name="T6" fmla="*/ 52 w 52"/>
                <a:gd name="T7" fmla="*/ 26 h 52"/>
                <a:gd name="T8" fmla="*/ 26 w 52"/>
                <a:gd name="T9" fmla="*/ 0 h 52"/>
                <a:gd name="T10" fmla="*/ 32 w 52"/>
                <a:gd name="T11" fmla="*/ 30 h 52"/>
                <a:gd name="T12" fmla="*/ 22 w 52"/>
                <a:gd name="T13" fmla="*/ 30 h 52"/>
                <a:gd name="T14" fmla="*/ 22 w 52"/>
                <a:gd name="T15" fmla="*/ 13 h 52"/>
                <a:gd name="T16" fmla="*/ 24 w 52"/>
                <a:gd name="T17" fmla="*/ 11 h 52"/>
                <a:gd name="T18" fmla="*/ 26 w 52"/>
                <a:gd name="T19" fmla="*/ 13 h 52"/>
                <a:gd name="T20" fmla="*/ 26 w 52"/>
                <a:gd name="T21" fmla="*/ 26 h 52"/>
                <a:gd name="T22" fmla="*/ 32 w 52"/>
                <a:gd name="T23" fmla="*/ 26 h 52"/>
                <a:gd name="T24" fmla="*/ 35 w 52"/>
                <a:gd name="T25" fmla="*/ 28 h 52"/>
                <a:gd name="T26" fmla="*/ 32 w 52"/>
                <a:gd name="T27" fmla="*/ 3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52">
                  <a:moveTo>
                    <a:pt x="26" y="0"/>
                  </a:moveTo>
                  <a:cubicBezTo>
                    <a:pt x="12" y="0"/>
                    <a:pt x="0" y="12"/>
                    <a:pt x="0" y="26"/>
                  </a:cubicBezTo>
                  <a:cubicBezTo>
                    <a:pt x="0" y="40"/>
                    <a:pt x="12" y="52"/>
                    <a:pt x="26" y="52"/>
                  </a:cubicBezTo>
                  <a:cubicBezTo>
                    <a:pt x="40" y="52"/>
                    <a:pt x="52" y="40"/>
                    <a:pt x="52" y="26"/>
                  </a:cubicBezTo>
                  <a:cubicBezTo>
                    <a:pt x="52" y="12"/>
                    <a:pt x="40" y="0"/>
                    <a:pt x="26" y="0"/>
                  </a:cubicBezTo>
                  <a:close/>
                  <a:moveTo>
                    <a:pt x="32" y="30"/>
                  </a:moveTo>
                  <a:cubicBezTo>
                    <a:pt x="22" y="30"/>
                    <a:pt x="22" y="30"/>
                    <a:pt x="22" y="30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2"/>
                    <a:pt x="23" y="11"/>
                    <a:pt x="24" y="11"/>
                  </a:cubicBezTo>
                  <a:cubicBezTo>
                    <a:pt x="25" y="11"/>
                    <a:pt x="26" y="12"/>
                    <a:pt x="26" y="13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4" y="26"/>
                    <a:pt x="35" y="27"/>
                    <a:pt x="35" y="28"/>
                  </a:cubicBezTo>
                  <a:cubicBezTo>
                    <a:pt x="35" y="29"/>
                    <a:pt x="34" y="30"/>
                    <a:pt x="32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E6C04E10-CE50-2441-99EA-F26B0FDFDE9F}"/>
              </a:ext>
            </a:extLst>
          </p:cNvPr>
          <p:cNvGrpSpPr/>
          <p:nvPr/>
        </p:nvGrpSpPr>
        <p:grpSpPr>
          <a:xfrm>
            <a:off x="18114727" y="11346901"/>
            <a:ext cx="959534" cy="917265"/>
            <a:chOff x="4833935" y="3983047"/>
            <a:chExt cx="360361" cy="344489"/>
          </a:xfrm>
          <a:solidFill>
            <a:schemeClr val="bg1"/>
          </a:solidFill>
        </p:grpSpPr>
        <p:sp>
          <p:nvSpPr>
            <p:cNvPr id="205" name="Freeform 204">
              <a:extLst>
                <a:ext uri="{FF2B5EF4-FFF2-40B4-BE49-F238E27FC236}">
                  <a16:creationId xmlns:a16="http://schemas.microsoft.com/office/drawing/2014/main" id="{74E88A91-BB49-444E-A0B5-948AD1E73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3935" y="4179900"/>
              <a:ext cx="74613" cy="128588"/>
            </a:xfrm>
            <a:custGeom>
              <a:avLst/>
              <a:gdLst>
                <a:gd name="T0" fmla="*/ 18 w 20"/>
                <a:gd name="T1" fmla="*/ 0 h 34"/>
                <a:gd name="T2" fmla="*/ 2 w 20"/>
                <a:gd name="T3" fmla="*/ 0 h 34"/>
                <a:gd name="T4" fmla="*/ 0 w 20"/>
                <a:gd name="T5" fmla="*/ 2 h 34"/>
                <a:gd name="T6" fmla="*/ 0 w 20"/>
                <a:gd name="T7" fmla="*/ 32 h 34"/>
                <a:gd name="T8" fmla="*/ 2 w 20"/>
                <a:gd name="T9" fmla="*/ 34 h 34"/>
                <a:gd name="T10" fmla="*/ 18 w 20"/>
                <a:gd name="T11" fmla="*/ 34 h 34"/>
                <a:gd name="T12" fmla="*/ 20 w 20"/>
                <a:gd name="T13" fmla="*/ 32 h 34"/>
                <a:gd name="T14" fmla="*/ 20 w 20"/>
                <a:gd name="T15" fmla="*/ 2 h 34"/>
                <a:gd name="T16" fmla="*/ 18 w 20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4">
                  <a:moveTo>
                    <a:pt x="1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3"/>
                    <a:pt x="1" y="34"/>
                    <a:pt x="2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9" y="34"/>
                    <a:pt x="20" y="33"/>
                    <a:pt x="20" y="3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1"/>
                    <a:pt x="19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  <p:sp>
          <p:nvSpPr>
            <p:cNvPr id="206" name="Freeform 205">
              <a:extLst>
                <a:ext uri="{FF2B5EF4-FFF2-40B4-BE49-F238E27FC236}">
                  <a16:creationId xmlns:a16="http://schemas.microsoft.com/office/drawing/2014/main" id="{BEF008D4-3350-C34A-9F45-4E1C41215F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6483" y="4194186"/>
              <a:ext cx="277813" cy="133350"/>
            </a:xfrm>
            <a:custGeom>
              <a:avLst/>
              <a:gdLst>
                <a:gd name="T0" fmla="*/ 73 w 74"/>
                <a:gd name="T1" fmla="*/ 13 h 35"/>
                <a:gd name="T2" fmla="*/ 59 w 74"/>
                <a:gd name="T3" fmla="*/ 8 h 35"/>
                <a:gd name="T4" fmla="*/ 47 w 74"/>
                <a:gd name="T5" fmla="*/ 12 h 35"/>
                <a:gd name="T6" fmla="*/ 47 w 74"/>
                <a:gd name="T7" fmla="*/ 14 h 35"/>
                <a:gd name="T8" fmla="*/ 45 w 74"/>
                <a:gd name="T9" fmla="*/ 21 h 35"/>
                <a:gd name="T10" fmla="*/ 38 w 74"/>
                <a:gd name="T11" fmla="*/ 24 h 35"/>
                <a:gd name="T12" fmla="*/ 18 w 74"/>
                <a:gd name="T13" fmla="*/ 24 h 35"/>
                <a:gd name="T14" fmla="*/ 16 w 74"/>
                <a:gd name="T15" fmla="*/ 22 h 35"/>
                <a:gd name="T16" fmla="*/ 18 w 74"/>
                <a:gd name="T17" fmla="*/ 20 h 35"/>
                <a:gd name="T18" fmla="*/ 38 w 74"/>
                <a:gd name="T19" fmla="*/ 20 h 35"/>
                <a:gd name="T20" fmla="*/ 42 w 74"/>
                <a:gd name="T21" fmla="*/ 18 h 35"/>
                <a:gd name="T22" fmla="*/ 43 w 74"/>
                <a:gd name="T23" fmla="*/ 14 h 35"/>
                <a:gd name="T24" fmla="*/ 38 w 74"/>
                <a:gd name="T25" fmla="*/ 8 h 35"/>
                <a:gd name="T26" fmla="*/ 27 w 74"/>
                <a:gd name="T27" fmla="*/ 8 h 35"/>
                <a:gd name="T28" fmla="*/ 26 w 74"/>
                <a:gd name="T29" fmla="*/ 8 h 35"/>
                <a:gd name="T30" fmla="*/ 25 w 74"/>
                <a:gd name="T31" fmla="*/ 7 h 35"/>
                <a:gd name="T32" fmla="*/ 8 w 74"/>
                <a:gd name="T33" fmla="*/ 0 h 35"/>
                <a:gd name="T34" fmla="*/ 2 w 74"/>
                <a:gd name="T35" fmla="*/ 0 h 35"/>
                <a:gd name="T36" fmla="*/ 0 w 74"/>
                <a:gd name="T37" fmla="*/ 2 h 35"/>
                <a:gd name="T38" fmla="*/ 0 w 74"/>
                <a:gd name="T39" fmla="*/ 24 h 35"/>
                <a:gd name="T40" fmla="*/ 1 w 74"/>
                <a:gd name="T41" fmla="*/ 26 h 35"/>
                <a:gd name="T42" fmla="*/ 16 w 74"/>
                <a:gd name="T43" fmla="*/ 31 h 35"/>
                <a:gd name="T44" fmla="*/ 32 w 74"/>
                <a:gd name="T45" fmla="*/ 35 h 35"/>
                <a:gd name="T46" fmla="*/ 49 w 74"/>
                <a:gd name="T47" fmla="*/ 29 h 35"/>
                <a:gd name="T48" fmla="*/ 73 w 74"/>
                <a:gd name="T49" fmla="*/ 16 h 35"/>
                <a:gd name="T50" fmla="*/ 74 w 74"/>
                <a:gd name="T51" fmla="*/ 14 h 35"/>
                <a:gd name="T52" fmla="*/ 73 w 74"/>
                <a:gd name="T53" fmla="*/ 1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4" h="35">
                  <a:moveTo>
                    <a:pt x="73" y="13"/>
                  </a:moveTo>
                  <a:cubicBezTo>
                    <a:pt x="69" y="8"/>
                    <a:pt x="65" y="7"/>
                    <a:pt x="59" y="8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3"/>
                    <a:pt x="47" y="13"/>
                    <a:pt x="47" y="14"/>
                  </a:cubicBezTo>
                  <a:cubicBezTo>
                    <a:pt x="47" y="17"/>
                    <a:pt x="47" y="19"/>
                    <a:pt x="45" y="21"/>
                  </a:cubicBezTo>
                  <a:cubicBezTo>
                    <a:pt x="43" y="23"/>
                    <a:pt x="41" y="24"/>
                    <a:pt x="3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6" y="23"/>
                    <a:pt x="16" y="22"/>
                  </a:cubicBezTo>
                  <a:cubicBezTo>
                    <a:pt x="16" y="21"/>
                    <a:pt x="17" y="20"/>
                    <a:pt x="1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0" y="20"/>
                    <a:pt x="41" y="19"/>
                    <a:pt x="42" y="18"/>
                  </a:cubicBezTo>
                  <a:cubicBezTo>
                    <a:pt x="43" y="17"/>
                    <a:pt x="43" y="16"/>
                    <a:pt x="43" y="14"/>
                  </a:cubicBezTo>
                  <a:cubicBezTo>
                    <a:pt x="43" y="12"/>
                    <a:pt x="42" y="8"/>
                    <a:pt x="38" y="8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5" y="8"/>
                    <a:pt x="25" y="8"/>
                    <a:pt x="25" y="7"/>
                  </a:cubicBezTo>
                  <a:cubicBezTo>
                    <a:pt x="23" y="6"/>
                    <a:pt x="17" y="0"/>
                    <a:pt x="8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5"/>
                    <a:pt x="1" y="26"/>
                    <a:pt x="1" y="26"/>
                  </a:cubicBezTo>
                  <a:cubicBezTo>
                    <a:pt x="8" y="28"/>
                    <a:pt x="12" y="30"/>
                    <a:pt x="16" y="31"/>
                  </a:cubicBezTo>
                  <a:cubicBezTo>
                    <a:pt x="24" y="34"/>
                    <a:pt x="28" y="35"/>
                    <a:pt x="32" y="35"/>
                  </a:cubicBezTo>
                  <a:cubicBezTo>
                    <a:pt x="37" y="35"/>
                    <a:pt x="41" y="33"/>
                    <a:pt x="49" y="29"/>
                  </a:cubicBezTo>
                  <a:cubicBezTo>
                    <a:pt x="54" y="26"/>
                    <a:pt x="62" y="21"/>
                    <a:pt x="73" y="16"/>
                  </a:cubicBezTo>
                  <a:cubicBezTo>
                    <a:pt x="73" y="15"/>
                    <a:pt x="74" y="15"/>
                    <a:pt x="74" y="14"/>
                  </a:cubicBezTo>
                  <a:cubicBezTo>
                    <a:pt x="74" y="14"/>
                    <a:pt x="74" y="13"/>
                    <a:pt x="7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  <p:sp>
          <p:nvSpPr>
            <p:cNvPr id="207" name="Freeform 206">
              <a:extLst>
                <a:ext uri="{FF2B5EF4-FFF2-40B4-BE49-F238E27FC236}">
                  <a16:creationId xmlns:a16="http://schemas.microsoft.com/office/drawing/2014/main" id="{D8311D2D-056B-7740-92BA-CC23FB02F8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37140" y="3983047"/>
              <a:ext cx="104775" cy="106363"/>
            </a:xfrm>
            <a:custGeom>
              <a:avLst/>
              <a:gdLst>
                <a:gd name="T0" fmla="*/ 14 w 28"/>
                <a:gd name="T1" fmla="*/ 28 h 28"/>
                <a:gd name="T2" fmla="*/ 28 w 28"/>
                <a:gd name="T3" fmla="*/ 14 h 28"/>
                <a:gd name="T4" fmla="*/ 14 w 28"/>
                <a:gd name="T5" fmla="*/ 0 h 28"/>
                <a:gd name="T6" fmla="*/ 0 w 28"/>
                <a:gd name="T7" fmla="*/ 14 h 28"/>
                <a:gd name="T8" fmla="*/ 14 w 28"/>
                <a:gd name="T9" fmla="*/ 28 h 28"/>
                <a:gd name="T10" fmla="*/ 12 w 28"/>
                <a:gd name="T11" fmla="*/ 10 h 28"/>
                <a:gd name="T12" fmla="*/ 14 w 28"/>
                <a:gd name="T13" fmla="*/ 8 h 28"/>
                <a:gd name="T14" fmla="*/ 16 w 28"/>
                <a:gd name="T15" fmla="*/ 10 h 28"/>
                <a:gd name="T16" fmla="*/ 16 w 28"/>
                <a:gd name="T17" fmla="*/ 18 h 28"/>
                <a:gd name="T18" fmla="*/ 14 w 28"/>
                <a:gd name="T19" fmla="*/ 20 h 28"/>
                <a:gd name="T20" fmla="*/ 12 w 28"/>
                <a:gd name="T21" fmla="*/ 18 h 28"/>
                <a:gd name="T22" fmla="*/ 12 w 28"/>
                <a:gd name="T23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28">
                  <a:moveTo>
                    <a:pt x="14" y="28"/>
                  </a:moveTo>
                  <a:cubicBezTo>
                    <a:pt x="22" y="28"/>
                    <a:pt x="28" y="22"/>
                    <a:pt x="28" y="14"/>
                  </a:cubicBezTo>
                  <a:cubicBezTo>
                    <a:pt x="28" y="6"/>
                    <a:pt x="22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22"/>
                    <a:pt x="6" y="28"/>
                    <a:pt x="14" y="28"/>
                  </a:cubicBezTo>
                  <a:close/>
                  <a:moveTo>
                    <a:pt x="12" y="10"/>
                  </a:moveTo>
                  <a:cubicBezTo>
                    <a:pt x="12" y="9"/>
                    <a:pt x="13" y="8"/>
                    <a:pt x="14" y="8"/>
                  </a:cubicBezTo>
                  <a:cubicBezTo>
                    <a:pt x="15" y="8"/>
                    <a:pt x="16" y="9"/>
                    <a:pt x="16" y="10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2" y="19"/>
                    <a:pt x="12" y="18"/>
                  </a:cubicBezTo>
                  <a:lnTo>
                    <a:pt x="12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  <p:sp>
          <p:nvSpPr>
            <p:cNvPr id="208" name="Freeform 207">
              <a:extLst>
                <a:ext uri="{FF2B5EF4-FFF2-40B4-BE49-F238E27FC236}">
                  <a16:creationId xmlns:a16="http://schemas.microsoft.com/office/drawing/2014/main" id="{2CFFC3B1-7A1C-D944-9A7F-225845FCC1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68875" y="4089401"/>
              <a:ext cx="104775" cy="104775"/>
            </a:xfrm>
            <a:custGeom>
              <a:avLst/>
              <a:gdLst>
                <a:gd name="T0" fmla="*/ 14 w 28"/>
                <a:gd name="T1" fmla="*/ 28 h 28"/>
                <a:gd name="T2" fmla="*/ 28 w 28"/>
                <a:gd name="T3" fmla="*/ 14 h 28"/>
                <a:gd name="T4" fmla="*/ 14 w 28"/>
                <a:gd name="T5" fmla="*/ 0 h 28"/>
                <a:gd name="T6" fmla="*/ 0 w 28"/>
                <a:gd name="T7" fmla="*/ 14 h 28"/>
                <a:gd name="T8" fmla="*/ 14 w 28"/>
                <a:gd name="T9" fmla="*/ 28 h 28"/>
                <a:gd name="T10" fmla="*/ 12 w 28"/>
                <a:gd name="T11" fmla="*/ 10 h 28"/>
                <a:gd name="T12" fmla="*/ 14 w 28"/>
                <a:gd name="T13" fmla="*/ 8 h 28"/>
                <a:gd name="T14" fmla="*/ 16 w 28"/>
                <a:gd name="T15" fmla="*/ 10 h 28"/>
                <a:gd name="T16" fmla="*/ 16 w 28"/>
                <a:gd name="T17" fmla="*/ 18 h 28"/>
                <a:gd name="T18" fmla="*/ 14 w 28"/>
                <a:gd name="T19" fmla="*/ 20 h 28"/>
                <a:gd name="T20" fmla="*/ 12 w 28"/>
                <a:gd name="T21" fmla="*/ 18 h 28"/>
                <a:gd name="T22" fmla="*/ 12 w 28"/>
                <a:gd name="T23" fmla="*/ 1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28">
                  <a:moveTo>
                    <a:pt x="14" y="28"/>
                  </a:moveTo>
                  <a:cubicBezTo>
                    <a:pt x="22" y="28"/>
                    <a:pt x="28" y="22"/>
                    <a:pt x="28" y="14"/>
                  </a:cubicBezTo>
                  <a:cubicBezTo>
                    <a:pt x="28" y="6"/>
                    <a:pt x="22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22"/>
                    <a:pt x="6" y="28"/>
                    <a:pt x="14" y="28"/>
                  </a:cubicBezTo>
                  <a:close/>
                  <a:moveTo>
                    <a:pt x="12" y="10"/>
                  </a:moveTo>
                  <a:cubicBezTo>
                    <a:pt x="12" y="9"/>
                    <a:pt x="13" y="8"/>
                    <a:pt x="14" y="8"/>
                  </a:cubicBezTo>
                  <a:cubicBezTo>
                    <a:pt x="15" y="8"/>
                    <a:pt x="16" y="9"/>
                    <a:pt x="16" y="10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2" y="19"/>
                    <a:pt x="12" y="18"/>
                  </a:cubicBezTo>
                  <a:lnTo>
                    <a:pt x="12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</p:grpSp>
      <p:sp>
        <p:nvSpPr>
          <p:cNvPr id="209" name="CuadroTexto 769">
            <a:extLst>
              <a:ext uri="{FF2B5EF4-FFF2-40B4-BE49-F238E27FC236}">
                <a16:creationId xmlns:a16="http://schemas.microsoft.com/office/drawing/2014/main" id="{770D4D94-467C-144B-AC30-380C59C603F9}"/>
              </a:ext>
            </a:extLst>
          </p:cNvPr>
          <p:cNvSpPr txBox="1"/>
          <p:nvPr/>
        </p:nvSpPr>
        <p:spPr>
          <a:xfrm>
            <a:off x="3283179" y="5500440"/>
            <a:ext cx="1859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ato" panose="020F0502020204030203" pitchFamily="34" charset="0"/>
                <a:ea typeface="Roboto Medium" panose="02000000000000000000" pitchFamily="2" charset="0"/>
                <a:cs typeface="Lato" charset="0"/>
              </a:rPr>
              <a:t>Develop</a:t>
            </a:r>
          </a:p>
        </p:txBody>
      </p:sp>
      <p:sp>
        <p:nvSpPr>
          <p:cNvPr id="210" name="CuadroTexto 771">
            <a:extLst>
              <a:ext uri="{FF2B5EF4-FFF2-40B4-BE49-F238E27FC236}">
                <a16:creationId xmlns:a16="http://schemas.microsoft.com/office/drawing/2014/main" id="{E8D281E1-1685-924E-B1ED-7E16EEEB9D94}"/>
              </a:ext>
            </a:extLst>
          </p:cNvPr>
          <p:cNvSpPr txBox="1"/>
          <p:nvPr/>
        </p:nvSpPr>
        <p:spPr>
          <a:xfrm>
            <a:off x="9167058" y="5534306"/>
            <a:ext cx="1859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ato" panose="020F0502020204030203" pitchFamily="34" charset="0"/>
                <a:ea typeface="Roboto Medium" panose="02000000000000000000" pitchFamily="2" charset="0"/>
                <a:cs typeface="Lato" charset="0"/>
              </a:rPr>
              <a:t>Analyze</a:t>
            </a:r>
          </a:p>
        </p:txBody>
      </p:sp>
      <p:sp>
        <p:nvSpPr>
          <p:cNvPr id="211" name="CuadroTexto 775">
            <a:extLst>
              <a:ext uri="{FF2B5EF4-FFF2-40B4-BE49-F238E27FC236}">
                <a16:creationId xmlns:a16="http://schemas.microsoft.com/office/drawing/2014/main" id="{803D3C85-F01B-8E46-B2B0-9A3DFA44502B}"/>
              </a:ext>
            </a:extLst>
          </p:cNvPr>
          <p:cNvSpPr txBox="1"/>
          <p:nvPr/>
        </p:nvSpPr>
        <p:spPr>
          <a:xfrm>
            <a:off x="15018229" y="5551656"/>
            <a:ext cx="1859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ato" panose="020F0502020204030203" pitchFamily="34" charset="0"/>
                <a:ea typeface="Roboto Medium" panose="02000000000000000000" pitchFamily="2" charset="0"/>
                <a:cs typeface="Lato" charset="0"/>
              </a:rPr>
              <a:t>Identify</a:t>
            </a:r>
          </a:p>
        </p:txBody>
      </p:sp>
      <p:sp>
        <p:nvSpPr>
          <p:cNvPr id="212" name="CuadroTexto 769">
            <a:extLst>
              <a:ext uri="{FF2B5EF4-FFF2-40B4-BE49-F238E27FC236}">
                <a16:creationId xmlns:a16="http://schemas.microsoft.com/office/drawing/2014/main" id="{CFD85EC4-FB8C-AB4A-AF18-4AAC73E86542}"/>
              </a:ext>
            </a:extLst>
          </p:cNvPr>
          <p:cNvSpPr txBox="1"/>
          <p:nvPr/>
        </p:nvSpPr>
        <p:spPr>
          <a:xfrm>
            <a:off x="5863093" y="10301040"/>
            <a:ext cx="1859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ato" panose="020F0502020204030203" pitchFamily="34" charset="0"/>
                <a:ea typeface="Roboto Medium" panose="02000000000000000000" pitchFamily="2" charset="0"/>
                <a:cs typeface="Lato" charset="0"/>
              </a:rPr>
              <a:t>Advertise</a:t>
            </a:r>
          </a:p>
        </p:txBody>
      </p:sp>
      <p:sp>
        <p:nvSpPr>
          <p:cNvPr id="213" name="CuadroTexto 771">
            <a:extLst>
              <a:ext uri="{FF2B5EF4-FFF2-40B4-BE49-F238E27FC236}">
                <a16:creationId xmlns:a16="http://schemas.microsoft.com/office/drawing/2014/main" id="{906C3C66-621D-C24A-8EBE-04A06A884BF6}"/>
              </a:ext>
            </a:extLst>
          </p:cNvPr>
          <p:cNvSpPr txBox="1"/>
          <p:nvPr/>
        </p:nvSpPr>
        <p:spPr>
          <a:xfrm>
            <a:off x="11746972" y="10334906"/>
            <a:ext cx="1859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ato" panose="020F0502020204030203" pitchFamily="34" charset="0"/>
                <a:ea typeface="Roboto Medium" panose="02000000000000000000" pitchFamily="2" charset="0"/>
                <a:cs typeface="Lato" charset="0"/>
              </a:rPr>
              <a:t>Authorize</a:t>
            </a:r>
          </a:p>
        </p:txBody>
      </p:sp>
      <p:sp>
        <p:nvSpPr>
          <p:cNvPr id="214" name="CuadroTexto 775">
            <a:extLst>
              <a:ext uri="{FF2B5EF4-FFF2-40B4-BE49-F238E27FC236}">
                <a16:creationId xmlns:a16="http://schemas.microsoft.com/office/drawing/2014/main" id="{A3731056-C7FC-444C-911C-97291193C692}"/>
              </a:ext>
            </a:extLst>
          </p:cNvPr>
          <p:cNvSpPr txBox="1"/>
          <p:nvPr/>
        </p:nvSpPr>
        <p:spPr>
          <a:xfrm>
            <a:off x="17598143" y="10352256"/>
            <a:ext cx="1859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ato" panose="020F0502020204030203" pitchFamily="34" charset="0"/>
                <a:ea typeface="Roboto Medium" panose="02000000000000000000" pitchFamily="2" charset="0"/>
                <a:cs typeface="Lato" charset="0"/>
              </a:rPr>
              <a:t>Present</a:t>
            </a:r>
          </a:p>
        </p:txBody>
      </p:sp>
      <p:sp>
        <p:nvSpPr>
          <p:cNvPr id="67" name="CuadroTexto 350">
            <a:extLst>
              <a:ext uri="{FF2B5EF4-FFF2-40B4-BE49-F238E27FC236}">
                <a16:creationId xmlns:a16="http://schemas.microsoft.com/office/drawing/2014/main" id="{A58E010E-BB34-DD48-8604-FBE9177FE3F1}"/>
              </a:ext>
            </a:extLst>
          </p:cNvPr>
          <p:cNvSpPr txBox="1"/>
          <p:nvPr/>
        </p:nvSpPr>
        <p:spPr>
          <a:xfrm>
            <a:off x="7939140" y="1022190"/>
            <a:ext cx="84994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Lato" panose="020F0502020204030203" pitchFamily="34" charset="0"/>
                <a:ea typeface="Lato Heavy" charset="0"/>
                <a:cs typeface="Lato Heavy" charset="0"/>
              </a:rPr>
              <a:t>Fishbone Diagram</a:t>
            </a:r>
          </a:p>
        </p:txBody>
      </p:sp>
    </p:spTree>
    <p:extLst>
      <p:ext uri="{BB962C8B-B14F-4D97-AF65-F5344CB8AC3E}">
        <p14:creationId xmlns:p14="http://schemas.microsoft.com/office/powerpoint/2010/main" val="2519248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115892</TotalTime>
  <Words>62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19269</cp:revision>
  <cp:lastPrinted>2022-02-28T05:05:31Z</cp:lastPrinted>
  <dcterms:created xsi:type="dcterms:W3CDTF">2014-11-12T21:47:38Z</dcterms:created>
  <dcterms:modified xsi:type="dcterms:W3CDTF">2022-05-26T04:53:14Z</dcterms:modified>
  <cp:category/>
</cp:coreProperties>
</file>